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
  </p:notesMasterIdLst>
  <p:sldIdLst>
    <p:sldId id="256" r:id="rId3"/>
    <p:sldId id="261" r:id="rId4"/>
    <p:sldId id="325" r:id="rId5"/>
    <p:sldId id="326" r:id="rId6"/>
    <p:sldId id="322" r:id="rId7"/>
  </p:sldIdLst>
  <p:sldSz cx="9144000" cy="6858000" type="screen4x3"/>
  <p:notesSz cx="6858000" cy="9144000"/>
  <p:custDataLst>
    <p:tags r:id="rId9"/>
  </p:custDataLst>
  <p:defaultTextStyle>
    <a:defPPr>
      <a:defRPr lang="de-DE"/>
    </a:defPPr>
    <a:lvl1pPr algn="ctr" rtl="0" fontAlgn="base">
      <a:spcBef>
        <a:spcPct val="0"/>
      </a:spcBef>
      <a:spcAft>
        <a:spcPct val="0"/>
      </a:spcAft>
      <a:defRPr kern="1200">
        <a:solidFill>
          <a:schemeClr val="tx1"/>
        </a:solidFill>
        <a:latin typeface="Arial" pitchFamily="34" charset="0"/>
        <a:ea typeface="+mn-ea"/>
        <a:cs typeface="Arial" pitchFamily="34" charset="0"/>
      </a:defRPr>
    </a:lvl1pPr>
    <a:lvl2pPr marL="457200" algn="ctr" rtl="0" fontAlgn="base">
      <a:spcBef>
        <a:spcPct val="0"/>
      </a:spcBef>
      <a:spcAft>
        <a:spcPct val="0"/>
      </a:spcAft>
      <a:defRPr kern="1200">
        <a:solidFill>
          <a:schemeClr val="tx1"/>
        </a:solidFill>
        <a:latin typeface="Arial" pitchFamily="34" charset="0"/>
        <a:ea typeface="+mn-ea"/>
        <a:cs typeface="Arial" pitchFamily="34" charset="0"/>
      </a:defRPr>
    </a:lvl2pPr>
    <a:lvl3pPr marL="914400" algn="ctr" rtl="0" fontAlgn="base">
      <a:spcBef>
        <a:spcPct val="0"/>
      </a:spcBef>
      <a:spcAft>
        <a:spcPct val="0"/>
      </a:spcAft>
      <a:defRPr kern="1200">
        <a:solidFill>
          <a:schemeClr val="tx1"/>
        </a:solidFill>
        <a:latin typeface="Arial" pitchFamily="34" charset="0"/>
        <a:ea typeface="+mn-ea"/>
        <a:cs typeface="Arial" pitchFamily="34" charset="0"/>
      </a:defRPr>
    </a:lvl3pPr>
    <a:lvl4pPr marL="1371600" algn="ctr" rtl="0" fontAlgn="base">
      <a:spcBef>
        <a:spcPct val="0"/>
      </a:spcBef>
      <a:spcAft>
        <a:spcPct val="0"/>
      </a:spcAft>
      <a:defRPr kern="1200">
        <a:solidFill>
          <a:schemeClr val="tx1"/>
        </a:solidFill>
        <a:latin typeface="Arial" pitchFamily="34" charset="0"/>
        <a:ea typeface="+mn-ea"/>
        <a:cs typeface="Arial" pitchFamily="34" charset="0"/>
      </a:defRPr>
    </a:lvl4pPr>
    <a:lvl5pPr marL="1828800" algn="ctr"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44" autoAdjust="0"/>
    <p:restoredTop sz="94667" autoAdjust="0"/>
  </p:normalViewPr>
  <p:slideViewPr>
    <p:cSldViewPr snapToGrid="0">
      <p:cViewPr varScale="1">
        <p:scale>
          <a:sx n="83" d="100"/>
          <a:sy n="83" d="100"/>
        </p:scale>
        <p:origin x="226" y="-125"/>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4E105AF-2530-4DCF-BC9A-93EA85D898C2}" type="datetimeFigureOut">
              <a:rPr lang="en-AU"/>
              <a:pPr>
                <a:defRPr/>
              </a:pPr>
              <a:t>18/05/2015</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AU"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EBD6D17-9C8C-4C79-82C7-78C7E541D4E9}" type="slidenum">
              <a:rPr lang="en-AU"/>
              <a:pPr>
                <a:defRPr/>
              </a:pPr>
              <a:t>‹#›</a:t>
            </a:fld>
            <a:endParaRPr lang="en-AU"/>
          </a:p>
        </p:txBody>
      </p:sp>
    </p:spTree>
    <p:extLst>
      <p:ext uri="{BB962C8B-B14F-4D97-AF65-F5344CB8AC3E}">
        <p14:creationId xmlns:p14="http://schemas.microsoft.com/office/powerpoint/2010/main" val="11941584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0EBD6D17-9C8C-4C79-82C7-78C7E541D4E9}" type="slidenum">
              <a:rPr lang="en-AU" smtClean="0"/>
              <a:pPr>
                <a:defRPr/>
              </a:pPr>
              <a:t>1</a:t>
            </a:fld>
            <a:endParaRPr lang="en-AU"/>
          </a:p>
        </p:txBody>
      </p:sp>
    </p:spTree>
    <p:extLst>
      <p:ext uri="{BB962C8B-B14F-4D97-AF65-F5344CB8AC3E}">
        <p14:creationId xmlns:p14="http://schemas.microsoft.com/office/powerpoint/2010/main" val="2604985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0EBD6D17-9C8C-4C79-82C7-78C7E541D4E9}" type="slidenum">
              <a:rPr lang="en-AU" smtClean="0"/>
              <a:pPr>
                <a:defRPr/>
              </a:pPr>
              <a:t>2</a:t>
            </a:fld>
            <a:endParaRPr lang="en-AU"/>
          </a:p>
        </p:txBody>
      </p:sp>
    </p:spTree>
    <p:extLst>
      <p:ext uri="{BB962C8B-B14F-4D97-AF65-F5344CB8AC3E}">
        <p14:creationId xmlns:p14="http://schemas.microsoft.com/office/powerpoint/2010/main" val="2806761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0EBD6D17-9C8C-4C79-82C7-78C7E541D4E9}" type="slidenum">
              <a:rPr lang="en-AU" smtClean="0"/>
              <a:pPr>
                <a:defRPr/>
              </a:pPr>
              <a:t>3</a:t>
            </a:fld>
            <a:endParaRPr lang="en-AU"/>
          </a:p>
        </p:txBody>
      </p:sp>
    </p:spTree>
    <p:extLst>
      <p:ext uri="{BB962C8B-B14F-4D97-AF65-F5344CB8AC3E}">
        <p14:creationId xmlns:p14="http://schemas.microsoft.com/office/powerpoint/2010/main" val="2806761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0EBD6D17-9C8C-4C79-82C7-78C7E541D4E9}" type="slidenum">
              <a:rPr lang="en-AU" smtClean="0"/>
              <a:pPr>
                <a:defRPr/>
              </a:pPr>
              <a:t>4</a:t>
            </a:fld>
            <a:endParaRPr lang="en-AU"/>
          </a:p>
        </p:txBody>
      </p:sp>
    </p:spTree>
    <p:extLst>
      <p:ext uri="{BB962C8B-B14F-4D97-AF65-F5344CB8AC3E}">
        <p14:creationId xmlns:p14="http://schemas.microsoft.com/office/powerpoint/2010/main" val="2806761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0EBD6D17-9C8C-4C79-82C7-78C7E541D4E9}" type="slidenum">
              <a:rPr lang="en-AU" smtClean="0"/>
              <a:pPr>
                <a:defRPr/>
              </a:pPr>
              <a:t>5</a:t>
            </a:fld>
            <a:endParaRPr lang="en-AU"/>
          </a:p>
        </p:txBody>
      </p:sp>
    </p:spTree>
    <p:extLst>
      <p:ext uri="{BB962C8B-B14F-4D97-AF65-F5344CB8AC3E}">
        <p14:creationId xmlns:p14="http://schemas.microsoft.com/office/powerpoint/2010/main" val="2062310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8"/>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8"/>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89725" y="58738"/>
            <a:ext cx="2130425" cy="574357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295275" y="58738"/>
            <a:ext cx="6242050" cy="574357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8"/>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gray">
          <a:xfrm>
            <a:off x="7188200" y="6137275"/>
            <a:ext cx="1646238" cy="377825"/>
          </a:xfrm>
          <a:prstGeom prst="rect">
            <a:avLst/>
          </a:prstGeom>
          <a:gradFill rotWithShape="1">
            <a:gsLst>
              <a:gs pos="0">
                <a:srgbClr val="FFFFFF"/>
              </a:gs>
              <a:gs pos="100000">
                <a:srgbClr val="DDDDDD"/>
              </a:gs>
            </a:gsLst>
            <a:lin ang="0" scaled="1"/>
          </a:gradFill>
          <a:ln w="9525">
            <a:solidFill>
              <a:srgbClr val="969696"/>
            </a:solidFill>
            <a:miter lim="800000"/>
            <a:headEnd/>
            <a:tailEnd/>
          </a:ln>
        </p:spPr>
        <p:txBody>
          <a:bodyPr wrap="none" anchor="ctr"/>
          <a:lstStyle/>
          <a:p>
            <a:pPr eaLnBrk="0" hangingPunct="0">
              <a:defRPr/>
            </a:pPr>
            <a:r>
              <a:rPr lang="de-DE" sz="1600" b="1">
                <a:solidFill>
                  <a:srgbClr val="000000"/>
                </a:solidFill>
              </a:rPr>
              <a:t>YOUR LOGO</a:t>
            </a:r>
          </a:p>
        </p:txBody>
      </p:sp>
      <p:sp>
        <p:nvSpPr>
          <p:cNvPr id="12292" name="Rectangle 7"/>
          <p:cNvSpPr>
            <a:spLocks noGrp="1" noChangeArrowheads="1"/>
          </p:cNvSpPr>
          <p:nvPr>
            <p:ph type="ctrTitle"/>
          </p:nvPr>
        </p:nvSpPr>
        <p:spPr>
          <a:xfrm>
            <a:off x="666750" y="4538663"/>
            <a:ext cx="4457700" cy="960437"/>
          </a:xfrm>
        </p:spPr>
        <p:txBody>
          <a:bodyPr anchor="t"/>
          <a:lstStyle>
            <a:lvl1pPr>
              <a:defRPr sz="3200">
                <a:solidFill>
                  <a:schemeClr val="bg1"/>
                </a:solidFill>
              </a:defRPr>
            </a:lvl1pPr>
          </a:lstStyle>
          <a:p>
            <a:pPr lvl="0"/>
            <a:r>
              <a:rPr lang="de-DE" noProof="0" smtClean="0"/>
              <a:t>Titelmasterformat durch Klicken bearbeiten</a:t>
            </a:r>
          </a:p>
        </p:txBody>
      </p:sp>
      <p:sp>
        <p:nvSpPr>
          <p:cNvPr id="12293" name="Rectangle 12"/>
          <p:cNvSpPr>
            <a:spLocks noGrp="1" noChangeArrowheads="1"/>
          </p:cNvSpPr>
          <p:nvPr>
            <p:ph type="subTitle" idx="1"/>
          </p:nvPr>
        </p:nvSpPr>
        <p:spPr>
          <a:xfrm>
            <a:off x="666750" y="5534025"/>
            <a:ext cx="4473575" cy="800100"/>
          </a:xfrm>
        </p:spPr>
        <p:txBody>
          <a:bodyPr/>
          <a:lstStyle>
            <a:lvl1pPr marL="0" indent="0">
              <a:buFont typeface="Wingdings" pitchFamily="2" charset="2"/>
              <a:buNone/>
              <a:defRPr sz="2200" b="0">
                <a:solidFill>
                  <a:schemeClr val="bg1"/>
                </a:solidFill>
              </a:defRPr>
            </a:lvl1pPr>
          </a:lstStyle>
          <a:p>
            <a:pPr lvl="0"/>
            <a:r>
              <a:rPr lang="de-DE" noProof="0" smtClean="0"/>
              <a:t>Formatvorlage des Untertitelmasters durch Klicken bearbeiten</a:t>
            </a:r>
          </a:p>
        </p:txBody>
      </p:sp>
    </p:spTree>
  </p:cSld>
  <p:clrMapOvr>
    <a:masterClrMapping/>
  </p:clrMapOvr>
  <p:transition spd="med">
    <p:fade/>
  </p:transition>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lgn="ctr">
              <a:defRPr>
                <a:cs typeface="Arial" pitchFamily="34" charset="0"/>
              </a:defRPr>
            </a:lvl1pPr>
          </a:lstStyle>
          <a:p>
            <a:pPr>
              <a:defRPr/>
            </a:pPr>
            <a:r>
              <a:rPr lang="de-DE"/>
              <a:t>Page </a:t>
            </a:r>
            <a:r>
              <a:rPr lang="de-DE">
                <a:sym typeface="Wingdings" pitchFamily="2" charset="2"/>
              </a:rPr>
              <a:t></a:t>
            </a:r>
            <a:r>
              <a:rPr lang="de-DE"/>
              <a:t> </a:t>
            </a:r>
            <a:fld id="{B67DBA81-4BDA-4E70-B012-48918067AB1C}" type="slidenum">
              <a:rPr lang="de-DE"/>
              <a:pPr>
                <a:defRPr/>
              </a:pPr>
              <a:t>‹#›</a:t>
            </a:fld>
            <a:endParaRPr lang="de-DE"/>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lgn="ctr">
              <a:defRPr>
                <a:cs typeface="Arial" pitchFamily="34" charset="0"/>
              </a:defRPr>
            </a:lvl1pPr>
          </a:lstStyle>
          <a:p>
            <a:pPr>
              <a:defRPr/>
            </a:pPr>
            <a:r>
              <a:rPr lang="de-DE"/>
              <a:t>Page </a:t>
            </a:r>
            <a:r>
              <a:rPr lang="de-DE">
                <a:sym typeface="Wingdings" pitchFamily="2" charset="2"/>
              </a:rPr>
              <a:t></a:t>
            </a:r>
            <a:r>
              <a:rPr lang="de-DE"/>
              <a:t> </a:t>
            </a:r>
            <a:fld id="{AC4B3DCA-4A58-4506-8971-3FFECB17C9B6}" type="slidenum">
              <a:rPr lang="de-DE"/>
              <a:pPr>
                <a:defRPr/>
              </a:pPr>
              <a:t>‹#›</a:t>
            </a:fld>
            <a:endParaRPr lang="de-DE"/>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14325" y="1614488"/>
            <a:ext cx="4186238"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52963" y="1614488"/>
            <a:ext cx="4186237"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0"/>
          </p:nvPr>
        </p:nvSpPr>
        <p:spPr/>
        <p:txBody>
          <a:bodyPr/>
          <a:lstStyle>
            <a:lvl1pPr algn="ctr">
              <a:defRPr>
                <a:cs typeface="Arial" pitchFamily="34" charset="0"/>
              </a:defRPr>
            </a:lvl1pPr>
          </a:lstStyle>
          <a:p>
            <a:pPr>
              <a:defRPr/>
            </a:pPr>
            <a:r>
              <a:rPr lang="de-DE"/>
              <a:t>Page </a:t>
            </a:r>
            <a:r>
              <a:rPr lang="de-DE">
                <a:sym typeface="Wingdings" pitchFamily="2" charset="2"/>
              </a:rPr>
              <a:t></a:t>
            </a:r>
            <a:r>
              <a:rPr lang="de-DE"/>
              <a:t> </a:t>
            </a:r>
            <a:fld id="{DE14A961-6BDB-4F20-8727-50DE27D5A328}" type="slidenum">
              <a:rPr lang="de-DE"/>
              <a:pPr>
                <a:defRPr/>
              </a:pPr>
              <a:t>‹#›</a:t>
            </a:fld>
            <a:endParaRPr lang="de-DE"/>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Footer Placeholder 6"/>
          <p:cNvSpPr>
            <a:spLocks noGrp="1"/>
          </p:cNvSpPr>
          <p:nvPr>
            <p:ph type="ftr" sz="quarter" idx="10"/>
          </p:nvPr>
        </p:nvSpPr>
        <p:spPr/>
        <p:txBody>
          <a:bodyPr/>
          <a:lstStyle>
            <a:lvl1pPr algn="ctr">
              <a:defRPr>
                <a:cs typeface="Arial" pitchFamily="34" charset="0"/>
              </a:defRPr>
            </a:lvl1pPr>
          </a:lstStyle>
          <a:p>
            <a:pPr>
              <a:defRPr/>
            </a:pPr>
            <a:r>
              <a:rPr lang="de-DE"/>
              <a:t>Page </a:t>
            </a:r>
            <a:r>
              <a:rPr lang="de-DE">
                <a:sym typeface="Wingdings" pitchFamily="2" charset="2"/>
              </a:rPr>
              <a:t></a:t>
            </a:r>
            <a:r>
              <a:rPr lang="de-DE"/>
              <a:t> </a:t>
            </a:r>
            <a:fld id="{226B785B-EE06-4E3F-80BA-4607D7CAB8E4}" type="slidenum">
              <a:rPr lang="de-DE"/>
              <a:pPr>
                <a:defRPr/>
              </a:pPr>
              <a:t>‹#›</a:t>
            </a:fld>
            <a:endParaRPr lang="de-DE"/>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Footer Placeholder 2"/>
          <p:cNvSpPr>
            <a:spLocks noGrp="1"/>
          </p:cNvSpPr>
          <p:nvPr>
            <p:ph type="ftr" sz="quarter" idx="10"/>
          </p:nvPr>
        </p:nvSpPr>
        <p:spPr/>
        <p:txBody>
          <a:bodyPr/>
          <a:lstStyle>
            <a:lvl1pPr algn="ctr">
              <a:defRPr>
                <a:cs typeface="Arial" pitchFamily="34" charset="0"/>
              </a:defRPr>
            </a:lvl1pPr>
          </a:lstStyle>
          <a:p>
            <a:pPr>
              <a:defRPr/>
            </a:pPr>
            <a:r>
              <a:rPr lang="de-DE"/>
              <a:t>Page </a:t>
            </a:r>
            <a:r>
              <a:rPr lang="de-DE">
                <a:sym typeface="Wingdings" pitchFamily="2" charset="2"/>
              </a:rPr>
              <a:t></a:t>
            </a:r>
            <a:r>
              <a:rPr lang="de-DE"/>
              <a:t> </a:t>
            </a:r>
            <a:fld id="{CE13B183-7472-4E7B-8B68-5A0EB0C80D24}" type="slidenum">
              <a:rPr lang="de-DE"/>
              <a:pPr>
                <a:defRPr/>
              </a:pPr>
              <a:t>‹#›</a:t>
            </a:fld>
            <a:endParaRPr lang="de-DE"/>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lgn="ctr">
              <a:defRPr>
                <a:cs typeface="Arial" pitchFamily="34" charset="0"/>
              </a:defRPr>
            </a:lvl1pPr>
          </a:lstStyle>
          <a:p>
            <a:pPr>
              <a:defRPr/>
            </a:pPr>
            <a:r>
              <a:rPr lang="de-DE"/>
              <a:t>Page </a:t>
            </a:r>
            <a:r>
              <a:rPr lang="de-DE">
                <a:sym typeface="Wingdings" pitchFamily="2" charset="2"/>
              </a:rPr>
              <a:t></a:t>
            </a:r>
            <a:r>
              <a:rPr lang="de-DE"/>
              <a:t> </a:t>
            </a:r>
            <a:fld id="{BEFB862E-7293-4F2C-83B0-F7053ADD5D03}" type="slidenum">
              <a:rPr lang="de-DE"/>
              <a:pPr>
                <a:defRPr/>
              </a:pPr>
              <a:t>‹#›</a:t>
            </a:fld>
            <a:endParaRPr lang="de-DE"/>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lgn="ctr">
              <a:defRPr>
                <a:cs typeface="Arial" pitchFamily="34" charset="0"/>
              </a:defRPr>
            </a:lvl1pPr>
          </a:lstStyle>
          <a:p>
            <a:pPr>
              <a:defRPr/>
            </a:pPr>
            <a:r>
              <a:rPr lang="de-DE"/>
              <a:t>Page </a:t>
            </a:r>
            <a:r>
              <a:rPr lang="de-DE">
                <a:sym typeface="Wingdings" pitchFamily="2" charset="2"/>
              </a:rPr>
              <a:t></a:t>
            </a:r>
            <a:r>
              <a:rPr lang="de-DE"/>
              <a:t> </a:t>
            </a:r>
            <a:fld id="{6AD73E00-168F-4400-9FAF-041E8636BD75}" type="slidenum">
              <a:rPr lang="de-DE"/>
              <a:pPr>
                <a:defRPr/>
              </a:pPr>
              <a:t>‹#›</a:t>
            </a:fld>
            <a:endParaRPr lang="de-DE"/>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8"/>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lgn="ctr">
              <a:defRPr>
                <a:cs typeface="Arial" pitchFamily="34" charset="0"/>
              </a:defRPr>
            </a:lvl1pPr>
          </a:lstStyle>
          <a:p>
            <a:pPr>
              <a:defRPr/>
            </a:pPr>
            <a:r>
              <a:rPr lang="de-DE"/>
              <a:t>Page </a:t>
            </a:r>
            <a:r>
              <a:rPr lang="de-DE">
                <a:sym typeface="Wingdings" pitchFamily="2" charset="2"/>
              </a:rPr>
              <a:t></a:t>
            </a:r>
            <a:r>
              <a:rPr lang="de-DE"/>
              <a:t> </a:t>
            </a:r>
            <a:fld id="{3F01C631-0558-4E16-9E36-A941584BF4DA}" type="slidenum">
              <a:rPr lang="de-DE"/>
              <a:pPr>
                <a:defRPr/>
              </a:pPr>
              <a:t>‹#›</a:t>
            </a:fld>
            <a:endParaRPr lang="de-DE"/>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lgn="ctr">
              <a:defRPr>
                <a:cs typeface="Arial" pitchFamily="34" charset="0"/>
              </a:defRPr>
            </a:lvl1pPr>
          </a:lstStyle>
          <a:p>
            <a:pPr>
              <a:defRPr/>
            </a:pPr>
            <a:r>
              <a:rPr lang="de-DE"/>
              <a:t>Page </a:t>
            </a:r>
            <a:r>
              <a:rPr lang="de-DE">
                <a:sym typeface="Wingdings" pitchFamily="2" charset="2"/>
              </a:rPr>
              <a:t></a:t>
            </a:r>
            <a:r>
              <a:rPr lang="de-DE"/>
              <a:t> </a:t>
            </a:r>
            <a:fld id="{1135EA5E-0F8F-4724-8A20-803F6346F8F4}" type="slidenum">
              <a:rPr lang="de-DE"/>
              <a:pPr>
                <a:defRPr/>
              </a:pPr>
              <a:t>‹#›</a:t>
            </a:fld>
            <a:endParaRPr lang="de-DE"/>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8775" y="223838"/>
            <a:ext cx="2130425" cy="578167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14325" y="223838"/>
            <a:ext cx="6242050" cy="5781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lgn="ctr">
              <a:defRPr>
                <a:cs typeface="Arial" pitchFamily="34" charset="0"/>
              </a:defRPr>
            </a:lvl1pPr>
          </a:lstStyle>
          <a:p>
            <a:pPr>
              <a:defRPr/>
            </a:pPr>
            <a:r>
              <a:rPr lang="de-DE"/>
              <a:t>Page </a:t>
            </a:r>
            <a:r>
              <a:rPr lang="de-DE">
                <a:sym typeface="Wingdings" pitchFamily="2" charset="2"/>
              </a:rPr>
              <a:t></a:t>
            </a:r>
            <a:r>
              <a:rPr lang="de-DE"/>
              <a:t> </a:t>
            </a:r>
            <a:fld id="{1B7E4B0C-7631-4208-9547-E0938F16878A}" type="slidenum">
              <a:rPr lang="de-DE"/>
              <a:pPr>
                <a:defRPr/>
              </a:pPr>
              <a:t>‹#›</a:t>
            </a:fld>
            <a:endParaRPr lang="de-DE"/>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8"/>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295275" y="1489075"/>
            <a:ext cx="4186238" cy="4313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33913" y="1489075"/>
            <a:ext cx="4186237" cy="4313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8"/>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8"/>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8"/>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8"/>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8"/>
          <p:cNvSpPr>
            <a:spLocks noGrp="1" noChangeArrowheads="1"/>
          </p:cNvSpPr>
          <p:nvPr>
            <p:ph type="ftr" sz="quarter" idx="10"/>
          </p:nvPr>
        </p:nvSpPr>
        <p:spPr>
          <a:ln/>
        </p:spPr>
        <p:txBody>
          <a:bodyPr/>
          <a:lstStyle>
            <a:lvl1pPr>
              <a:defRPr/>
            </a:lvl1pPr>
          </a:lstStyle>
          <a:p>
            <a:pPr>
              <a:defRPr/>
            </a:pPr>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295275" y="1489075"/>
            <a:ext cx="8524875" cy="4313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32" name="Rectangle 8"/>
          <p:cNvSpPr>
            <a:spLocks noGrp="1" noChangeArrowheads="1"/>
          </p:cNvSpPr>
          <p:nvPr>
            <p:ph type="ftr" sz="quarter" idx="3"/>
          </p:nvPr>
        </p:nvSpPr>
        <p:spPr bwMode="gray">
          <a:xfrm>
            <a:off x="3124200" y="6365875"/>
            <a:ext cx="2895600"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000">
                <a:latin typeface="Arial" pitchFamily="34" charset="0"/>
                <a:cs typeface="+mn-cs"/>
              </a:defRPr>
            </a:lvl1pPr>
          </a:lstStyle>
          <a:p>
            <a:pPr>
              <a:defRPr/>
            </a:pPr>
            <a:endParaRPr lang="de-DE"/>
          </a:p>
        </p:txBody>
      </p:sp>
      <p:sp>
        <p:nvSpPr>
          <p:cNvPr id="1028" name="Rectangle 7"/>
          <p:cNvSpPr>
            <a:spLocks noGrp="1" noChangeArrowheads="1"/>
          </p:cNvSpPr>
          <p:nvPr>
            <p:ph type="title"/>
          </p:nvPr>
        </p:nvSpPr>
        <p:spPr bwMode="gray">
          <a:xfrm>
            <a:off x="300038" y="58738"/>
            <a:ext cx="8520112" cy="1000125"/>
          </a:xfrm>
          <a:prstGeom prst="rect">
            <a:avLst/>
          </a:prstGeom>
          <a:noFill/>
          <a:ln w="9525">
            <a:noFill/>
            <a:miter lim="800000"/>
            <a:headEnd/>
            <a:tailEnd/>
          </a:ln>
        </p:spPr>
        <p:txBody>
          <a:bodyPr vert="horz" wrap="square" lIns="0" tIns="45720" rIns="0" bIns="45720" numCol="1" anchor="ctr" anchorCtr="0" compatLnSpc="1">
            <a:prstTxWarp prst="textNoShape">
              <a:avLst/>
            </a:prstTxWarp>
          </a:bodyPr>
          <a:lstStyle/>
          <a:p>
            <a:pPr lvl="0"/>
            <a:r>
              <a:rPr lang="de-DE" smtClean="0"/>
              <a:t>Klicken Sie, um das Titelformat zu bearbeiten</a:t>
            </a:r>
          </a:p>
        </p:txBody>
      </p:sp>
      <p:sp>
        <p:nvSpPr>
          <p:cNvPr id="1029" name="Rectangle 10"/>
          <p:cNvSpPr>
            <a:spLocks noChangeArrowheads="1"/>
          </p:cNvSpPr>
          <p:nvPr userDrawn="1"/>
        </p:nvSpPr>
        <p:spPr bwMode="gray">
          <a:xfrm>
            <a:off x="219075" y="6365875"/>
            <a:ext cx="1343025" cy="247650"/>
          </a:xfrm>
          <a:prstGeom prst="rect">
            <a:avLst/>
          </a:prstGeom>
          <a:noFill/>
          <a:ln w="9525">
            <a:noFill/>
            <a:miter lim="800000"/>
            <a:headEnd/>
            <a:tailEnd/>
          </a:ln>
        </p:spPr>
        <p:txBody>
          <a:bodyPr/>
          <a:lstStyle/>
          <a:p>
            <a:pPr algn="l">
              <a:defRPr/>
            </a:pPr>
            <a:r>
              <a:rPr lang="de-DE" sz="1000"/>
              <a:t>Page </a:t>
            </a:r>
            <a:r>
              <a:rPr lang="de-DE" sz="1000">
                <a:sym typeface="Wingdings" pitchFamily="2" charset="2"/>
              </a:rPr>
              <a:t></a:t>
            </a:r>
            <a:r>
              <a:rPr lang="de-DE" sz="1000"/>
              <a:t> </a:t>
            </a:r>
            <a:fld id="{E1DEE738-37D8-4F88-9EBD-247A79717DA4}" type="slidenum">
              <a:rPr lang="de-DE" sz="1000"/>
              <a:pPr algn="l">
                <a:defRPr/>
              </a:pPr>
              <a:t>‹#›</a:t>
            </a:fld>
            <a:endParaRPr lang="de-DE" sz="1000"/>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xStyles>
    <p:titleStyle>
      <a:lvl1pPr algn="l" rtl="0" eaLnBrk="0" fontAlgn="base" hangingPunct="0">
        <a:lnSpc>
          <a:spcPct val="90000"/>
        </a:lnSpc>
        <a:spcBef>
          <a:spcPct val="0"/>
        </a:spcBef>
        <a:spcAft>
          <a:spcPct val="0"/>
        </a:spcAft>
        <a:defRPr sz="3000" b="1">
          <a:solidFill>
            <a:schemeClr val="tx1"/>
          </a:solidFill>
          <a:latin typeface="+mj-lt"/>
          <a:ea typeface="+mj-ea"/>
          <a:cs typeface="+mj-cs"/>
        </a:defRPr>
      </a:lvl1pPr>
      <a:lvl2pPr algn="l" rtl="0" eaLnBrk="0" fontAlgn="base" hangingPunct="0">
        <a:lnSpc>
          <a:spcPct val="90000"/>
        </a:lnSpc>
        <a:spcBef>
          <a:spcPct val="0"/>
        </a:spcBef>
        <a:spcAft>
          <a:spcPct val="0"/>
        </a:spcAft>
        <a:defRPr sz="30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30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30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30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30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30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30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3000" b="1">
          <a:solidFill>
            <a:schemeClr val="tx1"/>
          </a:solidFill>
          <a:latin typeface="Arial" pitchFamily="34" charset="0"/>
          <a:cs typeface="Arial" pitchFamily="34" charset="0"/>
        </a:defRPr>
      </a:lvl9pPr>
    </p:titleStyle>
    <p:bodyStyle>
      <a:lvl1pPr marL="180975" indent="-180975" algn="l" rtl="0" eaLnBrk="0" fontAlgn="base" hangingPunct="0">
        <a:spcBef>
          <a:spcPct val="20000"/>
        </a:spcBef>
        <a:spcAft>
          <a:spcPct val="0"/>
        </a:spcAft>
        <a:buFont typeface="Wingdings" pitchFamily="2" charset="2"/>
        <a:buChar char="§"/>
        <a:defRPr>
          <a:solidFill>
            <a:schemeClr val="tx1"/>
          </a:solidFill>
          <a:latin typeface="+mn-lt"/>
          <a:ea typeface="+mn-ea"/>
          <a:cs typeface="+mn-cs"/>
        </a:defRPr>
      </a:lvl1pPr>
      <a:lvl2pPr marL="444500" indent="-261938" algn="l" rtl="0" eaLnBrk="0" fontAlgn="base" hangingPunct="0">
        <a:spcBef>
          <a:spcPct val="20000"/>
        </a:spcBef>
        <a:spcAft>
          <a:spcPct val="0"/>
        </a:spcAft>
        <a:buChar char="–"/>
        <a:defRPr>
          <a:solidFill>
            <a:schemeClr val="tx1"/>
          </a:solidFill>
          <a:latin typeface="+mn-lt"/>
          <a:cs typeface="+mn-cs"/>
        </a:defRPr>
      </a:lvl2pPr>
      <a:lvl3pPr marL="720725" indent="-274638" algn="l" rtl="0" eaLnBrk="0" fontAlgn="base" hangingPunct="0">
        <a:spcBef>
          <a:spcPct val="20000"/>
        </a:spcBef>
        <a:spcAft>
          <a:spcPct val="0"/>
        </a:spcAft>
        <a:buChar char="•"/>
        <a:defRPr>
          <a:solidFill>
            <a:schemeClr val="tx1"/>
          </a:solidFill>
          <a:latin typeface="+mn-lt"/>
          <a:cs typeface="+mn-cs"/>
        </a:defRPr>
      </a:lvl3pPr>
      <a:lvl4pPr marL="987425" indent="-265113" algn="l" rtl="0" eaLnBrk="0" fontAlgn="base" hangingPunct="0">
        <a:spcBef>
          <a:spcPct val="20000"/>
        </a:spcBef>
        <a:spcAft>
          <a:spcPct val="0"/>
        </a:spcAft>
        <a:buChar char="–"/>
        <a:defRPr>
          <a:solidFill>
            <a:schemeClr val="tx1"/>
          </a:solidFill>
          <a:latin typeface="+mn-lt"/>
          <a:cs typeface="+mn-cs"/>
        </a:defRPr>
      </a:lvl4pPr>
      <a:lvl5pPr marL="1254125" indent="-265113" algn="l" rtl="0" eaLnBrk="0" fontAlgn="base" hangingPunct="0">
        <a:spcBef>
          <a:spcPct val="20000"/>
        </a:spcBef>
        <a:spcAft>
          <a:spcPct val="0"/>
        </a:spcAft>
        <a:buChar char="»"/>
        <a:defRPr>
          <a:solidFill>
            <a:schemeClr val="tx1"/>
          </a:solidFill>
          <a:latin typeface="+mn-lt"/>
          <a:cs typeface="+mn-cs"/>
        </a:defRPr>
      </a:lvl5pPr>
      <a:lvl6pPr marL="1711325" indent="-265113" algn="l" rtl="0" eaLnBrk="0" fontAlgn="base" hangingPunct="0">
        <a:spcBef>
          <a:spcPct val="20000"/>
        </a:spcBef>
        <a:spcAft>
          <a:spcPct val="0"/>
        </a:spcAft>
        <a:buChar char="»"/>
        <a:defRPr>
          <a:solidFill>
            <a:schemeClr val="tx1"/>
          </a:solidFill>
          <a:latin typeface="+mn-lt"/>
          <a:cs typeface="+mn-cs"/>
        </a:defRPr>
      </a:lvl6pPr>
      <a:lvl7pPr marL="2168525" indent="-265113" algn="l" rtl="0" eaLnBrk="0" fontAlgn="base" hangingPunct="0">
        <a:spcBef>
          <a:spcPct val="20000"/>
        </a:spcBef>
        <a:spcAft>
          <a:spcPct val="0"/>
        </a:spcAft>
        <a:buChar char="»"/>
        <a:defRPr>
          <a:solidFill>
            <a:schemeClr val="tx1"/>
          </a:solidFill>
          <a:latin typeface="+mn-lt"/>
          <a:cs typeface="+mn-cs"/>
        </a:defRPr>
      </a:lvl7pPr>
      <a:lvl8pPr marL="2625725" indent="-265113" algn="l" rtl="0" eaLnBrk="0" fontAlgn="base" hangingPunct="0">
        <a:spcBef>
          <a:spcPct val="20000"/>
        </a:spcBef>
        <a:spcAft>
          <a:spcPct val="0"/>
        </a:spcAft>
        <a:buChar char="»"/>
        <a:defRPr>
          <a:solidFill>
            <a:schemeClr val="tx1"/>
          </a:solidFill>
          <a:latin typeface="+mn-lt"/>
          <a:cs typeface="+mn-cs"/>
        </a:defRPr>
      </a:lvl8pPr>
      <a:lvl9pPr marL="3082925" indent="-265113" algn="l" rtl="0" eaLnBrk="0" fontAlgn="base" hangingPunct="0">
        <a:spcBef>
          <a:spcPct val="20000"/>
        </a:spcBef>
        <a:spcAft>
          <a:spcPct val="0"/>
        </a:spcAft>
        <a:buChar char="»"/>
        <a:defRPr>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Rectangle 5"/>
          <p:cNvSpPr>
            <a:spLocks noChangeArrowheads="1"/>
          </p:cNvSpPr>
          <p:nvPr/>
        </p:nvSpPr>
        <p:spPr bwMode="gray">
          <a:xfrm>
            <a:off x="2162175" y="6408738"/>
            <a:ext cx="4784725" cy="247650"/>
          </a:xfrm>
          <a:prstGeom prst="rect">
            <a:avLst/>
          </a:prstGeom>
          <a:noFill/>
          <a:ln w="9525">
            <a:noFill/>
            <a:miter lim="800000"/>
            <a:headEnd/>
            <a:tailEnd/>
          </a:ln>
        </p:spPr>
        <p:txBody>
          <a:bodyPr/>
          <a:lstStyle/>
          <a:p>
            <a:pPr>
              <a:defRPr/>
            </a:pPr>
            <a:endParaRPr lang="en-US" sz="1000">
              <a:solidFill>
                <a:srgbClr val="000000"/>
              </a:solidFill>
            </a:endParaRPr>
          </a:p>
        </p:txBody>
      </p:sp>
      <p:sp>
        <p:nvSpPr>
          <p:cNvPr id="2051" name="Rectangle 7"/>
          <p:cNvSpPr>
            <a:spLocks noGrp="1" noChangeArrowheads="1"/>
          </p:cNvSpPr>
          <p:nvPr>
            <p:ph type="title"/>
          </p:nvPr>
        </p:nvSpPr>
        <p:spPr bwMode="gray">
          <a:xfrm>
            <a:off x="314325" y="223838"/>
            <a:ext cx="6705600" cy="600075"/>
          </a:xfrm>
          <a:prstGeom prst="rect">
            <a:avLst/>
          </a:prstGeom>
          <a:noFill/>
          <a:ln w="9525">
            <a:noFill/>
            <a:miter lim="800000"/>
            <a:headEnd/>
            <a:tailEnd/>
          </a:ln>
        </p:spPr>
        <p:txBody>
          <a:bodyPr vert="horz" wrap="square" lIns="0" tIns="45720" rIns="0" bIns="45720" numCol="1" anchor="ctr" anchorCtr="0" compatLnSpc="1">
            <a:prstTxWarp prst="textNoShape">
              <a:avLst/>
            </a:prstTxWarp>
          </a:bodyPr>
          <a:lstStyle/>
          <a:p>
            <a:pPr lvl="0"/>
            <a:r>
              <a:rPr lang="de-DE" smtClean="0"/>
              <a:t>Klicken Sie, um das Titelformat zu bearbeiten</a:t>
            </a:r>
          </a:p>
        </p:txBody>
      </p:sp>
      <p:sp>
        <p:nvSpPr>
          <p:cNvPr id="11269" name="Rectangle 10"/>
          <p:cNvSpPr>
            <a:spLocks noGrp="1" noChangeArrowheads="1"/>
          </p:cNvSpPr>
          <p:nvPr>
            <p:ph type="ftr" sz="quarter" idx="3"/>
          </p:nvPr>
        </p:nvSpPr>
        <p:spPr bwMode="gray">
          <a:xfrm>
            <a:off x="219075" y="6408738"/>
            <a:ext cx="1343025"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lgn="l">
              <a:defRPr sz="1000">
                <a:solidFill>
                  <a:srgbClr val="000000"/>
                </a:solidFill>
                <a:cs typeface="+mn-cs"/>
              </a:defRPr>
            </a:lvl1pPr>
          </a:lstStyle>
          <a:p>
            <a:pPr>
              <a:defRPr/>
            </a:pPr>
            <a:r>
              <a:rPr lang="de-DE"/>
              <a:t>Page </a:t>
            </a:r>
            <a:r>
              <a:rPr lang="de-DE">
                <a:sym typeface="Wingdings" pitchFamily="2" charset="2"/>
              </a:rPr>
              <a:t></a:t>
            </a:r>
            <a:r>
              <a:rPr lang="de-DE"/>
              <a:t> </a:t>
            </a:r>
            <a:fld id="{72AFD25B-9F91-4B2C-9406-F6C9936CCE8C}" type="slidenum">
              <a:rPr lang="de-DE"/>
              <a:pPr>
                <a:defRPr/>
              </a:pPr>
              <a:t>‹#›</a:t>
            </a:fld>
            <a:endParaRPr lang="de-DE"/>
          </a:p>
        </p:txBody>
      </p:sp>
      <p:sp>
        <p:nvSpPr>
          <p:cNvPr id="2053" name="Rectangle 12"/>
          <p:cNvSpPr>
            <a:spLocks noGrp="1" noChangeArrowheads="1"/>
          </p:cNvSpPr>
          <p:nvPr>
            <p:ph type="body" idx="1"/>
          </p:nvPr>
        </p:nvSpPr>
        <p:spPr bwMode="gray">
          <a:xfrm>
            <a:off x="314325" y="1614488"/>
            <a:ext cx="8524875" cy="4391025"/>
          </a:xfrm>
          <a:prstGeom prst="rect">
            <a:avLst/>
          </a:prstGeom>
          <a:noFill/>
          <a:ln w="9525">
            <a:noFill/>
            <a:miter lim="800000"/>
            <a:headEnd/>
            <a:tailEnd/>
          </a:ln>
        </p:spPr>
        <p:txBody>
          <a:bodyPr vert="horz" wrap="square" lIns="0" tIns="45720" rIns="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p:txBody>
      </p:sp>
      <p:sp>
        <p:nvSpPr>
          <p:cNvPr id="2054" name="Rectangle 7"/>
          <p:cNvSpPr>
            <a:spLocks noChangeArrowheads="1"/>
          </p:cNvSpPr>
          <p:nvPr/>
        </p:nvSpPr>
        <p:spPr bwMode="gray">
          <a:xfrm>
            <a:off x="7188200" y="6184900"/>
            <a:ext cx="1646238" cy="377825"/>
          </a:xfrm>
          <a:prstGeom prst="rect">
            <a:avLst/>
          </a:prstGeom>
          <a:gradFill rotWithShape="1">
            <a:gsLst>
              <a:gs pos="0">
                <a:srgbClr val="FFFFFF"/>
              </a:gs>
              <a:gs pos="100000">
                <a:srgbClr val="DDDDDD"/>
              </a:gs>
            </a:gsLst>
            <a:lin ang="0" scaled="1"/>
          </a:gradFill>
          <a:ln w="9525">
            <a:solidFill>
              <a:srgbClr val="969696"/>
            </a:solidFill>
            <a:miter lim="800000"/>
            <a:headEnd/>
            <a:tailEnd/>
          </a:ln>
        </p:spPr>
        <p:txBody>
          <a:bodyPr wrap="none" anchor="ctr"/>
          <a:lstStyle/>
          <a:p>
            <a:pPr eaLnBrk="0" hangingPunct="0">
              <a:defRPr/>
            </a:pPr>
            <a:r>
              <a:rPr lang="de-DE" sz="1600" b="1">
                <a:solidFill>
                  <a:srgbClr val="000000"/>
                </a:solidFill>
              </a:rPr>
              <a:t>YOUR LOGO</a:t>
            </a:r>
          </a:p>
        </p:txBody>
      </p:sp>
    </p:spTree>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Lst>
  <p:transition spd="med">
    <p:fade/>
  </p:transition>
  <p:hf sldNum="0" hdr="0" dt="0"/>
  <p:txStyles>
    <p:titleStyle>
      <a:lvl1pPr algn="l" rtl="0" eaLnBrk="0" fontAlgn="base" hangingPunct="0">
        <a:lnSpc>
          <a:spcPct val="95000"/>
        </a:lnSpc>
        <a:spcBef>
          <a:spcPct val="0"/>
        </a:spcBef>
        <a:spcAft>
          <a:spcPct val="0"/>
        </a:spcAft>
        <a:defRPr sz="2400" b="1">
          <a:solidFill>
            <a:schemeClr val="tx1"/>
          </a:solidFill>
          <a:latin typeface="+mj-lt"/>
          <a:ea typeface="+mj-ea"/>
          <a:cs typeface="+mj-cs"/>
        </a:defRPr>
      </a:lvl1pPr>
      <a:lvl2pPr algn="l" rtl="0" eaLnBrk="0" fontAlgn="base" hangingPunct="0">
        <a:lnSpc>
          <a:spcPct val="95000"/>
        </a:lnSpc>
        <a:spcBef>
          <a:spcPct val="0"/>
        </a:spcBef>
        <a:spcAft>
          <a:spcPct val="0"/>
        </a:spcAft>
        <a:defRPr sz="2400" b="1">
          <a:solidFill>
            <a:schemeClr val="tx1"/>
          </a:solidFill>
          <a:latin typeface="Arial" pitchFamily="34" charset="0"/>
        </a:defRPr>
      </a:lvl2pPr>
      <a:lvl3pPr algn="l" rtl="0" eaLnBrk="0" fontAlgn="base" hangingPunct="0">
        <a:lnSpc>
          <a:spcPct val="95000"/>
        </a:lnSpc>
        <a:spcBef>
          <a:spcPct val="0"/>
        </a:spcBef>
        <a:spcAft>
          <a:spcPct val="0"/>
        </a:spcAft>
        <a:defRPr sz="2400" b="1">
          <a:solidFill>
            <a:schemeClr val="tx1"/>
          </a:solidFill>
          <a:latin typeface="Arial" pitchFamily="34" charset="0"/>
        </a:defRPr>
      </a:lvl3pPr>
      <a:lvl4pPr algn="l" rtl="0" eaLnBrk="0" fontAlgn="base" hangingPunct="0">
        <a:lnSpc>
          <a:spcPct val="95000"/>
        </a:lnSpc>
        <a:spcBef>
          <a:spcPct val="0"/>
        </a:spcBef>
        <a:spcAft>
          <a:spcPct val="0"/>
        </a:spcAft>
        <a:defRPr sz="2400" b="1">
          <a:solidFill>
            <a:schemeClr val="tx1"/>
          </a:solidFill>
          <a:latin typeface="Arial" pitchFamily="34" charset="0"/>
        </a:defRPr>
      </a:lvl4pPr>
      <a:lvl5pPr algn="l" rtl="0" eaLnBrk="0" fontAlgn="base" hangingPunct="0">
        <a:lnSpc>
          <a:spcPct val="95000"/>
        </a:lnSpc>
        <a:spcBef>
          <a:spcPct val="0"/>
        </a:spcBef>
        <a:spcAft>
          <a:spcPct val="0"/>
        </a:spcAft>
        <a:defRPr sz="2400" b="1">
          <a:solidFill>
            <a:schemeClr val="tx1"/>
          </a:solidFill>
          <a:latin typeface="Arial" pitchFamily="34" charset="0"/>
        </a:defRPr>
      </a:lvl5pPr>
      <a:lvl6pPr marL="457200" algn="l" rtl="0" eaLnBrk="0" fontAlgn="base" hangingPunct="0">
        <a:lnSpc>
          <a:spcPct val="95000"/>
        </a:lnSpc>
        <a:spcBef>
          <a:spcPct val="0"/>
        </a:spcBef>
        <a:spcAft>
          <a:spcPct val="0"/>
        </a:spcAft>
        <a:defRPr sz="2400" b="1">
          <a:solidFill>
            <a:schemeClr val="tx1"/>
          </a:solidFill>
          <a:latin typeface="Arial" pitchFamily="34" charset="0"/>
        </a:defRPr>
      </a:lvl6pPr>
      <a:lvl7pPr marL="914400" algn="l" rtl="0" eaLnBrk="0" fontAlgn="base" hangingPunct="0">
        <a:lnSpc>
          <a:spcPct val="95000"/>
        </a:lnSpc>
        <a:spcBef>
          <a:spcPct val="0"/>
        </a:spcBef>
        <a:spcAft>
          <a:spcPct val="0"/>
        </a:spcAft>
        <a:defRPr sz="2400" b="1">
          <a:solidFill>
            <a:schemeClr val="tx1"/>
          </a:solidFill>
          <a:latin typeface="Arial" pitchFamily="34" charset="0"/>
        </a:defRPr>
      </a:lvl7pPr>
      <a:lvl8pPr marL="1371600" algn="l" rtl="0" eaLnBrk="0" fontAlgn="base" hangingPunct="0">
        <a:lnSpc>
          <a:spcPct val="95000"/>
        </a:lnSpc>
        <a:spcBef>
          <a:spcPct val="0"/>
        </a:spcBef>
        <a:spcAft>
          <a:spcPct val="0"/>
        </a:spcAft>
        <a:defRPr sz="2400" b="1">
          <a:solidFill>
            <a:schemeClr val="tx1"/>
          </a:solidFill>
          <a:latin typeface="Arial" pitchFamily="34" charset="0"/>
        </a:defRPr>
      </a:lvl8pPr>
      <a:lvl9pPr marL="1828800" algn="l" rtl="0" eaLnBrk="0" fontAlgn="base" hangingPunct="0">
        <a:lnSpc>
          <a:spcPct val="95000"/>
        </a:lnSpc>
        <a:spcBef>
          <a:spcPct val="0"/>
        </a:spcBef>
        <a:spcAft>
          <a:spcPct val="0"/>
        </a:spcAft>
        <a:defRPr sz="2400" b="1">
          <a:solidFill>
            <a:schemeClr val="tx1"/>
          </a:solidFill>
          <a:latin typeface="Arial" pitchFamily="34" charset="0"/>
        </a:defRPr>
      </a:lvl9pPr>
    </p:titleStyle>
    <p:bodyStyle>
      <a:lvl1pPr marL="190500" indent="-190500" algn="l" rtl="0" eaLnBrk="0" fontAlgn="base" hangingPunct="0">
        <a:spcBef>
          <a:spcPct val="60000"/>
        </a:spcBef>
        <a:spcAft>
          <a:spcPct val="0"/>
        </a:spcAft>
        <a:buClr>
          <a:schemeClr val="accent1"/>
        </a:buClr>
        <a:buFont typeface="Wingdings" pitchFamily="2" charset="2"/>
        <a:buChar char="§"/>
        <a:defRPr sz="2000" b="1">
          <a:solidFill>
            <a:schemeClr val="tx1"/>
          </a:solidFill>
          <a:latin typeface="+mn-lt"/>
          <a:ea typeface="+mn-ea"/>
          <a:cs typeface="+mn-cs"/>
        </a:defRPr>
      </a:lvl1pPr>
      <a:lvl2pPr marL="381000" indent="-188913" algn="l" rtl="0" eaLnBrk="0" fontAlgn="base" hangingPunct="0">
        <a:spcBef>
          <a:spcPct val="30000"/>
        </a:spcBef>
        <a:spcAft>
          <a:spcPct val="0"/>
        </a:spcAft>
        <a:buClr>
          <a:schemeClr val="accent1"/>
        </a:buClr>
        <a:buChar char="-"/>
        <a:defRPr>
          <a:solidFill>
            <a:schemeClr val="tx1"/>
          </a:solidFill>
          <a:latin typeface="+mn-lt"/>
        </a:defRPr>
      </a:lvl2pPr>
      <a:lvl3pPr marL="561975" indent="-179388" algn="l" rtl="0" eaLnBrk="0" fontAlgn="base" hangingPunct="0">
        <a:spcBef>
          <a:spcPct val="30000"/>
        </a:spcBef>
        <a:spcAft>
          <a:spcPct val="0"/>
        </a:spcAft>
        <a:buClr>
          <a:schemeClr val="accent1"/>
        </a:buClr>
        <a:buChar char="-"/>
        <a:defRPr sz="1600">
          <a:solidFill>
            <a:schemeClr val="tx1"/>
          </a:solidFill>
          <a:latin typeface="+mn-lt"/>
        </a:defRPr>
      </a:lvl3pPr>
      <a:lvl4pPr marL="768350" indent="-204788" algn="l" rtl="0" eaLnBrk="0" fontAlgn="base" hangingPunct="0">
        <a:spcBef>
          <a:spcPct val="30000"/>
        </a:spcBef>
        <a:spcAft>
          <a:spcPct val="0"/>
        </a:spcAft>
        <a:buClr>
          <a:schemeClr val="accent1"/>
        </a:buClr>
        <a:buChar char="-"/>
        <a:defRPr sz="1600">
          <a:solidFill>
            <a:schemeClr val="tx1"/>
          </a:solidFill>
          <a:latin typeface="+mn-lt"/>
        </a:defRPr>
      </a:lvl4pPr>
      <a:lvl5pPr marL="10509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defRPr>
      </a:lvl5pPr>
      <a:lvl6pPr marL="15081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defRPr>
      </a:lvl6pPr>
      <a:lvl7pPr marL="19653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defRPr>
      </a:lvl7pPr>
      <a:lvl8pPr marL="24225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defRPr>
      </a:lvl8pPr>
      <a:lvl9pPr marL="2879725" indent="-168275"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hyperlink" Target="mailto:jkane@iigi.com.au" TargetMode="External"/><Relationship Id="rId4" Type="http://schemas.openxmlformats.org/officeDocument/2006/relationships/hyperlink" Target="mailto:jyuen@iigi.com.a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ROPFEETshutterstock_78891070.jpg"/>
          <p:cNvPicPr>
            <a:picLocks noChangeAspect="1"/>
          </p:cNvPicPr>
          <p:nvPr/>
        </p:nvPicPr>
        <p:blipFill>
          <a:blip r:embed="rId3" cstate="print"/>
          <a:stretch>
            <a:fillRect/>
          </a:stretch>
        </p:blipFill>
        <p:spPr>
          <a:xfrm>
            <a:off x="0" y="0"/>
            <a:ext cx="9144000" cy="6858000"/>
          </a:xfrm>
          <a:prstGeom prst="rect">
            <a:avLst/>
          </a:prstGeom>
        </p:spPr>
      </p:pic>
      <p:sp>
        <p:nvSpPr>
          <p:cNvPr id="14339" name="Rectangle 10"/>
          <p:cNvSpPr>
            <a:spLocks noChangeArrowheads="1"/>
          </p:cNvSpPr>
          <p:nvPr/>
        </p:nvSpPr>
        <p:spPr bwMode="auto">
          <a:xfrm>
            <a:off x="0" y="3985233"/>
            <a:ext cx="9144000" cy="1392237"/>
          </a:xfrm>
          <a:prstGeom prst="rect">
            <a:avLst/>
          </a:prstGeom>
          <a:solidFill>
            <a:srgbClr val="003366">
              <a:alpha val="74902"/>
            </a:srgbClr>
          </a:solidFill>
          <a:ln w="9525">
            <a:noFill/>
            <a:miter lim="800000"/>
            <a:headEnd/>
            <a:tailEnd/>
          </a:ln>
        </p:spPr>
        <p:txBody>
          <a:bodyPr wrap="none" lIns="720000" anchor="ctr"/>
          <a:lstStyle/>
          <a:p>
            <a:pPr algn="l"/>
            <a:r>
              <a:rPr lang="en-US" sz="3500" b="1" dirty="0" smtClean="0">
                <a:solidFill>
                  <a:schemeClr val="bg1"/>
                </a:solidFill>
                <a:latin typeface="Arial Unicode MS" pitchFamily="34" charset="-128"/>
                <a:ea typeface="Arial Unicode MS" pitchFamily="34" charset="-128"/>
                <a:cs typeface="Arial Unicode MS" pitchFamily="34" charset="-128"/>
              </a:rPr>
              <a:t>Asbestos Management </a:t>
            </a:r>
          </a:p>
          <a:p>
            <a:pPr algn="l"/>
            <a:r>
              <a:rPr lang="en-US" sz="3500" b="1" dirty="0" smtClean="0">
                <a:solidFill>
                  <a:schemeClr val="bg1"/>
                </a:solidFill>
                <a:latin typeface="Arial Unicode MS" pitchFamily="34" charset="-128"/>
                <a:ea typeface="Arial Unicode MS" pitchFamily="34" charset="-128"/>
                <a:cs typeface="Arial Unicode MS" pitchFamily="34" charset="-128"/>
              </a:rPr>
              <a:t>For Strata and Commercial Buildings</a:t>
            </a:r>
            <a:endParaRPr lang="en-GB" sz="2800" dirty="0">
              <a:solidFill>
                <a:schemeClr val="bg1"/>
              </a:solidFill>
              <a:latin typeface="Arial Unicode MS" pitchFamily="34" charset="-128"/>
              <a:ea typeface="Arial Unicode MS" pitchFamily="34" charset="-128"/>
              <a:cs typeface="Arial Unicode MS" pitchFamily="34" charset="-128"/>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52051" y="5987124"/>
            <a:ext cx="1654049" cy="651062"/>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1944" y="641286"/>
            <a:ext cx="3366655" cy="2252292"/>
          </a:xfrm>
          <a:prstGeom prst="rect">
            <a:avLst/>
          </a:prstGeom>
        </p:spPr>
      </p:pic>
      <p:pic>
        <p:nvPicPr>
          <p:cNvPr id="7" name="Picture 1" descr="Description: fwr group_logo-jpeg-LARG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58080" y="6108892"/>
            <a:ext cx="2136519" cy="61975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18599" y="5591503"/>
            <a:ext cx="939378" cy="113714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2" descr="Business Green 1 V3 FB"/>
          <p:cNvPicPr>
            <a:picLocks noChangeAspect="1" noChangeArrowheads="1"/>
          </p:cNvPicPr>
          <p:nvPr/>
        </p:nvPicPr>
        <p:blipFill>
          <a:blip r:embed="rId3" cstate="print"/>
          <a:srcRect/>
          <a:stretch>
            <a:fillRect/>
          </a:stretch>
        </p:blipFill>
        <p:spPr bwMode="auto">
          <a:xfrm>
            <a:off x="2447925" y="927100"/>
            <a:ext cx="6694488" cy="5021263"/>
          </a:xfrm>
          <a:prstGeom prst="rect">
            <a:avLst/>
          </a:prstGeom>
          <a:noFill/>
          <a:ln w="9525">
            <a:noFill/>
            <a:miter lim="800000"/>
            <a:headEnd/>
            <a:tailEnd/>
          </a:ln>
        </p:spPr>
      </p:pic>
      <p:sp>
        <p:nvSpPr>
          <p:cNvPr id="16387" name="Rectangle 8"/>
          <p:cNvSpPr>
            <a:spLocks noChangeArrowheads="1"/>
          </p:cNvSpPr>
          <p:nvPr/>
        </p:nvSpPr>
        <p:spPr bwMode="gray">
          <a:xfrm>
            <a:off x="703263" y="-12700"/>
            <a:ext cx="8167687" cy="1000125"/>
          </a:xfrm>
          <a:prstGeom prst="rect">
            <a:avLst/>
          </a:prstGeom>
          <a:noFill/>
          <a:ln w="9525">
            <a:noFill/>
            <a:miter lim="800000"/>
            <a:headEnd/>
            <a:tailEnd/>
          </a:ln>
        </p:spPr>
        <p:txBody>
          <a:bodyPr lIns="0" rIns="0" anchor="ctr"/>
          <a:lstStyle/>
          <a:p>
            <a:pPr algn="l" eaLnBrk="0" hangingPunct="0">
              <a:lnSpc>
                <a:spcPct val="90000"/>
              </a:lnSpc>
            </a:pPr>
            <a:r>
              <a:rPr lang="en-GB" sz="3000" b="1" dirty="0" smtClean="0">
                <a:solidFill>
                  <a:schemeClr val="bg2">
                    <a:lumMod val="75000"/>
                  </a:schemeClr>
                </a:solidFill>
                <a:latin typeface="Arial Unicode MS" pitchFamily="34" charset="-128"/>
                <a:ea typeface="Arial Unicode MS" pitchFamily="34" charset="-128"/>
                <a:cs typeface="Arial Unicode MS" pitchFamily="34" charset="-128"/>
              </a:rPr>
              <a:t>Why do we need a Asbestos Register ?</a:t>
            </a:r>
          </a:p>
        </p:txBody>
      </p:sp>
      <p:sp>
        <p:nvSpPr>
          <p:cNvPr id="4102" name="Rectangle 10"/>
          <p:cNvSpPr>
            <a:spLocks noChangeArrowheads="1"/>
          </p:cNvSpPr>
          <p:nvPr/>
        </p:nvSpPr>
        <p:spPr bwMode="auto">
          <a:xfrm>
            <a:off x="727075" y="831850"/>
            <a:ext cx="7563485" cy="4313238"/>
          </a:xfrm>
          <a:prstGeom prst="rect">
            <a:avLst/>
          </a:prstGeom>
          <a:noFill/>
          <a:ln>
            <a:noFill/>
          </a:ln>
          <a:extLst/>
        </p:spPr>
        <p:txBody>
          <a:bodyPr lIns="0" tIns="0" rIns="0" bIns="0"/>
          <a:lstStyle/>
          <a:p>
            <a:pPr marL="274320" indent="-274320" algn="l" fontAlgn="auto">
              <a:spcBef>
                <a:spcPct val="20000"/>
              </a:spcBef>
              <a:spcAft>
                <a:spcPts val="0"/>
              </a:spcAft>
              <a:buClr>
                <a:srgbClr val="0BD0D9"/>
              </a:buClr>
              <a:buSzPct val="95000"/>
              <a:buFont typeface="Wingdings 2"/>
              <a:buChar char=""/>
              <a:defRPr/>
            </a:pPr>
            <a:endParaRPr lang="en-AU" sz="800" dirty="0">
              <a:latin typeface="Constantia"/>
              <a:cs typeface="+mn-cs"/>
            </a:endParaRPr>
          </a:p>
          <a:p>
            <a:endParaRPr lang="en-AU" sz="2000" dirty="0"/>
          </a:p>
          <a:p>
            <a:r>
              <a:rPr lang="en-AU" sz="2000" dirty="0"/>
              <a:t>Starting the 1</a:t>
            </a:r>
            <a:r>
              <a:rPr lang="en-AU" sz="2000" baseline="30000" dirty="0"/>
              <a:t>st</a:t>
            </a:r>
            <a:r>
              <a:rPr lang="en-AU" sz="2000" dirty="0"/>
              <a:t> of January 2012, buildings built before 31</a:t>
            </a:r>
            <a:r>
              <a:rPr lang="en-AU" sz="2000" baseline="30000" dirty="0"/>
              <a:t>st</a:t>
            </a:r>
            <a:r>
              <a:rPr lang="en-AU" sz="2000" dirty="0"/>
              <a:t> December 2003 are required to have an Asbestos Register and Signage. Previously these requirements were prior to 1990, an Asbestos Register was required to be on site.</a:t>
            </a:r>
          </a:p>
          <a:p>
            <a:r>
              <a:rPr lang="en-AU" sz="2000" i="1" dirty="0"/>
              <a:t> </a:t>
            </a:r>
            <a:endParaRPr lang="en-AU" sz="2000" dirty="0"/>
          </a:p>
          <a:p>
            <a:r>
              <a:rPr lang="en-AU" sz="2000" i="1" dirty="0"/>
              <a:t>Note: An asbestos register is required to be prepared when:</a:t>
            </a:r>
            <a:endParaRPr lang="en-AU" sz="2000" dirty="0"/>
          </a:p>
          <a:p>
            <a:r>
              <a:rPr lang="en-AU" sz="2000" dirty="0"/>
              <a:t>•	</a:t>
            </a:r>
            <a:r>
              <a:rPr lang="en-AU" sz="2000" i="1" dirty="0"/>
              <a:t>The workplace is a building that was constructed before 31 December 2003 </a:t>
            </a:r>
            <a:r>
              <a:rPr lang="en-AU" sz="2000" dirty="0"/>
              <a:t>•	</a:t>
            </a:r>
          </a:p>
          <a:p>
            <a:r>
              <a:rPr lang="en-AU" sz="2000" dirty="0"/>
              <a:t> </a:t>
            </a:r>
          </a:p>
          <a:p>
            <a:r>
              <a:rPr lang="en-AU" sz="2000" dirty="0"/>
              <a:t>The register should be reviewed at </a:t>
            </a:r>
            <a:r>
              <a:rPr lang="en-AU" sz="2000" b="1" dirty="0"/>
              <a:t>least once every five years</a:t>
            </a:r>
            <a:r>
              <a:rPr lang="en-AU" sz="2000" dirty="0"/>
              <a:t> to ensure it is kept up-to-date.</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90814" y="6057265"/>
            <a:ext cx="1654049" cy="651062"/>
          </a:xfrm>
          <a:prstGeom prst="rect">
            <a:avLst/>
          </a:prstGeom>
        </p:spPr>
      </p:pic>
      <p:pic>
        <p:nvPicPr>
          <p:cNvPr id="8" name="Picture 1" descr="Description: fwr group_logo-jpeg-LAR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61908" y="6077585"/>
            <a:ext cx="2244451" cy="6510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2" descr="Business Green 1 V3 FB"/>
          <p:cNvPicPr>
            <a:picLocks noChangeAspect="1" noChangeArrowheads="1"/>
          </p:cNvPicPr>
          <p:nvPr/>
        </p:nvPicPr>
        <p:blipFill>
          <a:blip r:embed="rId3" cstate="print"/>
          <a:srcRect/>
          <a:stretch>
            <a:fillRect/>
          </a:stretch>
        </p:blipFill>
        <p:spPr bwMode="auto">
          <a:xfrm>
            <a:off x="2447925" y="927100"/>
            <a:ext cx="6694488" cy="5021263"/>
          </a:xfrm>
          <a:prstGeom prst="rect">
            <a:avLst/>
          </a:prstGeom>
          <a:noFill/>
          <a:ln w="9525">
            <a:noFill/>
            <a:miter lim="800000"/>
            <a:headEnd/>
            <a:tailEnd/>
          </a:ln>
        </p:spPr>
      </p:pic>
      <p:sp>
        <p:nvSpPr>
          <p:cNvPr id="16387" name="Rectangle 8"/>
          <p:cNvSpPr>
            <a:spLocks noChangeArrowheads="1"/>
          </p:cNvSpPr>
          <p:nvPr/>
        </p:nvSpPr>
        <p:spPr bwMode="gray">
          <a:xfrm>
            <a:off x="703263" y="-12700"/>
            <a:ext cx="8167687" cy="1000125"/>
          </a:xfrm>
          <a:prstGeom prst="rect">
            <a:avLst/>
          </a:prstGeom>
          <a:noFill/>
          <a:ln w="9525">
            <a:noFill/>
            <a:miter lim="800000"/>
            <a:headEnd/>
            <a:tailEnd/>
          </a:ln>
        </p:spPr>
        <p:txBody>
          <a:bodyPr lIns="0" rIns="0" anchor="ctr"/>
          <a:lstStyle/>
          <a:p>
            <a:pPr algn="l" eaLnBrk="0" hangingPunct="0">
              <a:lnSpc>
                <a:spcPct val="90000"/>
              </a:lnSpc>
            </a:pPr>
            <a:endParaRPr lang="en-GB" sz="1500" b="1" dirty="0">
              <a:solidFill>
                <a:schemeClr val="bg2">
                  <a:lumMod val="75000"/>
                </a:schemeClr>
              </a:solidFill>
              <a:latin typeface="Arial Unicode MS" pitchFamily="34" charset="-128"/>
              <a:ea typeface="Arial Unicode MS" pitchFamily="34" charset="-128"/>
              <a:cs typeface="Arial Unicode MS" pitchFamily="34" charset="-128"/>
            </a:endParaRPr>
          </a:p>
        </p:txBody>
      </p:sp>
      <p:sp>
        <p:nvSpPr>
          <p:cNvPr id="4102" name="Rectangle 10"/>
          <p:cNvSpPr>
            <a:spLocks noChangeArrowheads="1"/>
          </p:cNvSpPr>
          <p:nvPr/>
        </p:nvSpPr>
        <p:spPr bwMode="auto">
          <a:xfrm>
            <a:off x="727075" y="831849"/>
            <a:ext cx="7563485" cy="5225415"/>
          </a:xfrm>
          <a:prstGeom prst="rect">
            <a:avLst/>
          </a:prstGeom>
          <a:noFill/>
          <a:ln>
            <a:noFill/>
          </a:ln>
          <a:extLst/>
        </p:spPr>
        <p:txBody>
          <a:bodyPr lIns="0" tIns="0" rIns="0" bIns="0"/>
          <a:lstStyle/>
          <a:p>
            <a:pPr marL="274320" indent="-274320" algn="l" fontAlgn="auto">
              <a:spcBef>
                <a:spcPct val="20000"/>
              </a:spcBef>
              <a:spcAft>
                <a:spcPts val="0"/>
              </a:spcAft>
              <a:buClr>
                <a:srgbClr val="0BD0D9"/>
              </a:buClr>
              <a:buSzPct val="95000"/>
              <a:buFont typeface="Wingdings 2"/>
              <a:buChar char=""/>
              <a:defRPr/>
            </a:pPr>
            <a:endParaRPr lang="en-AU" sz="800" dirty="0">
              <a:latin typeface="Constantia"/>
              <a:cs typeface="+mn-cs"/>
            </a:endParaRPr>
          </a:p>
          <a:p>
            <a:r>
              <a:rPr lang="en-AU" sz="2000" b="1" dirty="0"/>
              <a:t>CHANGES TO YOUR OBLIGATIONS TO MANAGE ASBESTOS IN THE WORKPLACE</a:t>
            </a:r>
            <a:endParaRPr lang="en-AU" sz="2000" dirty="0"/>
          </a:p>
          <a:p>
            <a:pPr algn="just"/>
            <a:r>
              <a:rPr lang="en-AU" sz="2000" dirty="0"/>
              <a:t>The </a:t>
            </a:r>
            <a:r>
              <a:rPr lang="en-AU" sz="2000" dirty="0" err="1"/>
              <a:t>WHS</a:t>
            </a:r>
            <a:r>
              <a:rPr lang="en-AU" sz="2000" dirty="0"/>
              <a:t> Act requires all persons who conduct a business or undertaking to ensure, so far as is reasonably practicable, that workers and other persons are not put at risk from work carried out as part of the business or undertaking. The </a:t>
            </a:r>
            <a:r>
              <a:rPr lang="en-AU" sz="2000" dirty="0" err="1"/>
              <a:t>WHS</a:t>
            </a:r>
            <a:r>
              <a:rPr lang="en-AU" sz="2000" dirty="0"/>
              <a:t> Regulations include specific obligations to manage and control asbestos and </a:t>
            </a:r>
            <a:r>
              <a:rPr lang="en-AU" sz="2000" dirty="0" err="1"/>
              <a:t>ACM</a:t>
            </a:r>
            <a:r>
              <a:rPr lang="en-AU" sz="2000" dirty="0"/>
              <a:t> at the workplace.</a:t>
            </a:r>
          </a:p>
          <a:p>
            <a:pPr algn="just"/>
            <a:r>
              <a:rPr lang="en-AU" sz="2000" dirty="0"/>
              <a:t>In some cases, there may be more than one person with management or control of a workplace for example:</a:t>
            </a:r>
          </a:p>
          <a:p>
            <a:pPr algn="just"/>
            <a:r>
              <a:rPr lang="en-AU" sz="2000" dirty="0"/>
              <a:t>•	A person with management of a workplace is a tenant, and</a:t>
            </a:r>
          </a:p>
          <a:p>
            <a:pPr algn="just"/>
            <a:r>
              <a:rPr lang="en-AU" sz="2000" dirty="0"/>
              <a:t>•	A person with control of a workplace has the power to make decisions and changes to the structure and use of the workplace</a:t>
            </a:r>
            <a:r>
              <a:rPr lang="en-AU" sz="2000" dirty="0" smtClean="0"/>
              <a:t>..</a:t>
            </a:r>
            <a:endParaRPr lang="en-AU" sz="2000" dirty="0"/>
          </a:p>
          <a:p>
            <a:pPr algn="l"/>
            <a:r>
              <a:rPr lang="en-AU" sz="2000" dirty="0"/>
              <a:t> </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90814" y="6057265"/>
            <a:ext cx="1654049" cy="651062"/>
          </a:xfrm>
          <a:prstGeom prst="rect">
            <a:avLst/>
          </a:prstGeom>
        </p:spPr>
      </p:pic>
      <p:pic>
        <p:nvPicPr>
          <p:cNvPr id="8" name="Picture 1" descr="Description: fwr group_logo-jpeg-LAR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61908" y="6077585"/>
            <a:ext cx="2244451" cy="651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2431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2" descr="Business Green 1 V3 FB"/>
          <p:cNvPicPr>
            <a:picLocks noChangeAspect="1" noChangeArrowheads="1"/>
          </p:cNvPicPr>
          <p:nvPr/>
        </p:nvPicPr>
        <p:blipFill>
          <a:blip r:embed="rId3" cstate="print"/>
          <a:srcRect/>
          <a:stretch>
            <a:fillRect/>
          </a:stretch>
        </p:blipFill>
        <p:spPr bwMode="auto">
          <a:xfrm>
            <a:off x="2447925" y="927100"/>
            <a:ext cx="6694488" cy="5021263"/>
          </a:xfrm>
          <a:prstGeom prst="rect">
            <a:avLst/>
          </a:prstGeom>
          <a:noFill/>
          <a:ln w="9525">
            <a:noFill/>
            <a:miter lim="800000"/>
            <a:headEnd/>
            <a:tailEnd/>
          </a:ln>
        </p:spPr>
      </p:pic>
      <p:sp>
        <p:nvSpPr>
          <p:cNvPr id="16387" name="Rectangle 8"/>
          <p:cNvSpPr>
            <a:spLocks noChangeArrowheads="1"/>
          </p:cNvSpPr>
          <p:nvPr/>
        </p:nvSpPr>
        <p:spPr bwMode="gray">
          <a:xfrm>
            <a:off x="703263" y="-12700"/>
            <a:ext cx="8167687" cy="1000125"/>
          </a:xfrm>
          <a:prstGeom prst="rect">
            <a:avLst/>
          </a:prstGeom>
          <a:noFill/>
          <a:ln w="9525">
            <a:noFill/>
            <a:miter lim="800000"/>
            <a:headEnd/>
            <a:tailEnd/>
          </a:ln>
        </p:spPr>
        <p:txBody>
          <a:bodyPr lIns="0" rIns="0" anchor="ctr"/>
          <a:lstStyle/>
          <a:p>
            <a:pPr algn="l" eaLnBrk="0" hangingPunct="0">
              <a:lnSpc>
                <a:spcPct val="90000"/>
              </a:lnSpc>
            </a:pPr>
            <a:endParaRPr lang="en-GB" sz="1500" b="1" dirty="0">
              <a:solidFill>
                <a:schemeClr val="bg2">
                  <a:lumMod val="75000"/>
                </a:schemeClr>
              </a:solidFill>
              <a:latin typeface="Arial Unicode MS" pitchFamily="34" charset="-128"/>
              <a:ea typeface="Arial Unicode MS" pitchFamily="34" charset="-128"/>
              <a:cs typeface="Arial Unicode MS" pitchFamily="34" charset="-128"/>
            </a:endParaRPr>
          </a:p>
        </p:txBody>
      </p:sp>
      <p:sp>
        <p:nvSpPr>
          <p:cNvPr id="4102" name="Rectangle 10"/>
          <p:cNvSpPr>
            <a:spLocks noChangeArrowheads="1"/>
          </p:cNvSpPr>
          <p:nvPr/>
        </p:nvSpPr>
        <p:spPr bwMode="auto">
          <a:xfrm>
            <a:off x="727075" y="831850"/>
            <a:ext cx="7563485" cy="4313238"/>
          </a:xfrm>
          <a:prstGeom prst="rect">
            <a:avLst/>
          </a:prstGeom>
          <a:noFill/>
          <a:ln>
            <a:noFill/>
          </a:ln>
          <a:extLst/>
        </p:spPr>
        <p:txBody>
          <a:bodyPr lIns="0" tIns="0" rIns="0" bIns="0"/>
          <a:lstStyle/>
          <a:p>
            <a:pPr marL="274320" indent="-274320" algn="l" fontAlgn="auto">
              <a:spcBef>
                <a:spcPct val="20000"/>
              </a:spcBef>
              <a:spcAft>
                <a:spcPts val="0"/>
              </a:spcAft>
              <a:buClr>
                <a:srgbClr val="0BD0D9"/>
              </a:buClr>
              <a:buSzPct val="95000"/>
              <a:buFont typeface="Wingdings 2"/>
              <a:buChar char=""/>
              <a:defRPr/>
            </a:pPr>
            <a:endParaRPr lang="en-AU" sz="800" dirty="0">
              <a:latin typeface="Constantia"/>
              <a:cs typeface="+mn-cs"/>
            </a:endParaRPr>
          </a:p>
          <a:p>
            <a:r>
              <a:rPr lang="en-AU" sz="2000" b="1" dirty="0"/>
              <a:t>Who has duties to manage and control asbestos or </a:t>
            </a:r>
            <a:r>
              <a:rPr lang="en-AU" sz="2000" b="1" dirty="0" err="1"/>
              <a:t>ACM</a:t>
            </a:r>
            <a:r>
              <a:rPr lang="en-AU" sz="2000" b="1" dirty="0"/>
              <a:t>?</a:t>
            </a:r>
            <a:endParaRPr lang="en-AU" sz="2000" dirty="0"/>
          </a:p>
          <a:p>
            <a:r>
              <a:rPr lang="en-AU" sz="2000" dirty="0"/>
              <a:t> </a:t>
            </a:r>
          </a:p>
          <a:p>
            <a:pPr algn="just"/>
            <a:r>
              <a:rPr lang="en-AU" sz="2000" dirty="0"/>
              <a:t>The </a:t>
            </a:r>
            <a:r>
              <a:rPr lang="en-AU" sz="2000" dirty="0" err="1"/>
              <a:t>WHS</a:t>
            </a:r>
            <a:r>
              <a:rPr lang="en-AU" sz="2000" dirty="0"/>
              <a:t> Regulations require a person with management or control of a workplace to ensure an asbestos register is prepared and kept at the workplace. The asbestos register must be maintained, reviewed and if necessary revised.</a:t>
            </a:r>
          </a:p>
          <a:p>
            <a:pPr algn="just"/>
            <a:r>
              <a:rPr lang="en-AU" sz="2000" dirty="0"/>
              <a:t> </a:t>
            </a:r>
          </a:p>
          <a:p>
            <a:pPr algn="just"/>
            <a:r>
              <a:rPr lang="en-AU" sz="2000" dirty="0"/>
              <a:t>Person with management or control of a workplace    </a:t>
            </a:r>
          </a:p>
          <a:p>
            <a:pPr algn="just"/>
            <a:r>
              <a:rPr lang="en-AU" sz="2000" dirty="0"/>
              <a:t>•	Must ensure an asbestos register is prepared, maintained, reviewed and kept at the workplace. It must be readily available to workers, their health and safety representatives and other persons</a:t>
            </a:r>
          </a:p>
          <a:p>
            <a:pPr algn="just"/>
            <a:r>
              <a:rPr lang="en-AU" sz="2000" dirty="0"/>
              <a:t>•          Must ensure when management or control of the workplace is relinquished, a copy of the asbestos register is given to the person assuming management or control  </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90814" y="6057265"/>
            <a:ext cx="1654049" cy="651062"/>
          </a:xfrm>
          <a:prstGeom prst="rect">
            <a:avLst/>
          </a:prstGeom>
        </p:spPr>
      </p:pic>
      <p:pic>
        <p:nvPicPr>
          <p:cNvPr id="8" name="Picture 1" descr="Description: fwr group_logo-jpeg-LAR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61908" y="6077585"/>
            <a:ext cx="2244451" cy="651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47072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ROPFEETshutterstock_78891070.jpg"/>
          <p:cNvPicPr>
            <a:picLocks noChangeAspect="1"/>
          </p:cNvPicPr>
          <p:nvPr/>
        </p:nvPicPr>
        <p:blipFill>
          <a:blip r:embed="rId3" cstate="print"/>
          <a:stretch>
            <a:fillRect/>
          </a:stretch>
        </p:blipFill>
        <p:spPr>
          <a:xfrm>
            <a:off x="0" y="0"/>
            <a:ext cx="9144000" cy="7180934"/>
          </a:xfrm>
          <a:prstGeom prst="rect">
            <a:avLst/>
          </a:prstGeom>
          <a:effectLst>
            <a:outerShdw blurRad="50800" dist="50800" dir="5400000" algn="ctr" rotWithShape="0">
              <a:srgbClr val="000000">
                <a:alpha val="21000"/>
              </a:srgbClr>
            </a:outerShdw>
          </a:effectLst>
        </p:spPr>
      </p:pic>
      <p:sp>
        <p:nvSpPr>
          <p:cNvPr id="47108" name="Rectangle 14"/>
          <p:cNvSpPr>
            <a:spLocks noChangeArrowheads="1"/>
          </p:cNvSpPr>
          <p:nvPr/>
        </p:nvSpPr>
        <p:spPr bwMode="gray">
          <a:xfrm>
            <a:off x="452438" y="128588"/>
            <a:ext cx="8520112" cy="1000125"/>
          </a:xfrm>
          <a:prstGeom prst="rect">
            <a:avLst/>
          </a:prstGeom>
          <a:noFill/>
          <a:ln w="9525">
            <a:noFill/>
            <a:miter lim="800000"/>
            <a:headEnd/>
            <a:tailEnd/>
          </a:ln>
        </p:spPr>
        <p:txBody>
          <a:bodyPr lIns="0" rIns="0" anchor="ctr"/>
          <a:lstStyle/>
          <a:p>
            <a:pPr algn="l" eaLnBrk="0" hangingPunct="0">
              <a:lnSpc>
                <a:spcPct val="90000"/>
              </a:lnSpc>
            </a:pPr>
            <a:r>
              <a:rPr lang="en-GB" sz="3000" b="1" dirty="0">
                <a:solidFill>
                  <a:schemeClr val="bg2">
                    <a:lumMod val="75000"/>
                  </a:schemeClr>
                </a:solidFill>
                <a:latin typeface="Arial Unicode MS" pitchFamily="34" charset="-128"/>
                <a:ea typeface="Arial Unicode MS" pitchFamily="34" charset="-128"/>
                <a:cs typeface="Arial Unicode MS" pitchFamily="34" charset="-128"/>
              </a:rPr>
              <a:t>Independent Inspections </a:t>
            </a:r>
            <a:r>
              <a:rPr lang="en-GB" sz="3000" b="1" dirty="0" smtClean="0">
                <a:solidFill>
                  <a:schemeClr val="bg2">
                    <a:lumMod val="75000"/>
                  </a:schemeClr>
                </a:solidFill>
                <a:latin typeface="Arial Unicode MS" pitchFamily="34" charset="-128"/>
                <a:ea typeface="Arial Unicode MS" pitchFamily="34" charset="-128"/>
                <a:cs typeface="Arial Unicode MS" pitchFamily="34" charset="-128"/>
              </a:rPr>
              <a:t>/</a:t>
            </a:r>
            <a:r>
              <a:rPr lang="en-GB" sz="3000" b="1" dirty="0" err="1" smtClean="0">
                <a:solidFill>
                  <a:schemeClr val="bg2">
                    <a:lumMod val="75000"/>
                  </a:schemeClr>
                </a:solidFill>
                <a:latin typeface="Arial Unicode MS" pitchFamily="34" charset="-128"/>
                <a:ea typeface="Arial Unicode MS" pitchFamily="34" charset="-128"/>
                <a:cs typeface="Arial Unicode MS" pitchFamily="34" charset="-128"/>
              </a:rPr>
              <a:t>FWR</a:t>
            </a:r>
            <a:r>
              <a:rPr lang="en-GB" sz="3000" b="1" dirty="0" smtClean="0">
                <a:solidFill>
                  <a:schemeClr val="bg2">
                    <a:lumMod val="75000"/>
                  </a:schemeClr>
                </a:solidFill>
                <a:latin typeface="Arial Unicode MS" pitchFamily="34" charset="-128"/>
                <a:ea typeface="Arial Unicode MS" pitchFamily="34" charset="-128"/>
                <a:cs typeface="Arial Unicode MS" pitchFamily="34" charset="-128"/>
              </a:rPr>
              <a:t> Group Pty </a:t>
            </a:r>
            <a:r>
              <a:rPr lang="en-GB" sz="3000" b="1" dirty="0">
                <a:solidFill>
                  <a:schemeClr val="bg2">
                    <a:lumMod val="75000"/>
                  </a:schemeClr>
                </a:solidFill>
                <a:latin typeface="Arial Unicode MS" pitchFamily="34" charset="-128"/>
                <a:ea typeface="Arial Unicode MS" pitchFamily="34" charset="-128"/>
                <a:cs typeface="Arial Unicode MS" pitchFamily="34" charset="-128"/>
              </a:rPr>
              <a:t>Ltd</a:t>
            </a:r>
          </a:p>
        </p:txBody>
      </p:sp>
      <p:sp>
        <p:nvSpPr>
          <p:cNvPr id="35845" name="Rectangle 9"/>
          <p:cNvSpPr>
            <a:spLocks noChangeArrowheads="1"/>
          </p:cNvSpPr>
          <p:nvPr/>
        </p:nvSpPr>
        <p:spPr bwMode="auto">
          <a:xfrm>
            <a:off x="452438" y="1290638"/>
            <a:ext cx="4260850" cy="4801314"/>
          </a:xfrm>
          <a:prstGeom prst="rect">
            <a:avLst/>
          </a:prstGeom>
          <a:noFill/>
          <a:ln>
            <a:noFill/>
          </a:ln>
          <a:extLst/>
        </p:spPr>
        <p:txBody>
          <a:bodyPr>
            <a:spAutoFit/>
          </a:bodyPr>
          <a:lstStyle/>
          <a:p>
            <a:pPr algn="l">
              <a:defRPr/>
            </a:pPr>
            <a:r>
              <a:rPr lang="en-US" dirty="0">
                <a:latin typeface="Arial Unicode MS" pitchFamily="34" charset="-128"/>
                <a:ea typeface="Arial Unicode MS" pitchFamily="34" charset="-128"/>
                <a:cs typeface="Arial Unicode MS" pitchFamily="34" charset="-128"/>
              </a:rPr>
              <a:t>Independent Inspections Pty Ltd</a:t>
            </a:r>
          </a:p>
          <a:p>
            <a:pPr algn="l">
              <a:defRPr/>
            </a:pPr>
            <a:endParaRPr lang="en-US" dirty="0">
              <a:latin typeface="Arial Unicode MS" pitchFamily="34" charset="-128"/>
              <a:ea typeface="Arial Unicode MS" pitchFamily="34" charset="-128"/>
              <a:cs typeface="Arial Unicode MS" pitchFamily="34" charset="-128"/>
            </a:endParaRPr>
          </a:p>
          <a:p>
            <a:pPr algn="l">
              <a:defRPr/>
            </a:pPr>
            <a:r>
              <a:rPr lang="en-US" dirty="0" smtClean="0">
                <a:latin typeface="Arial Unicode MS" pitchFamily="34" charset="-128"/>
                <a:ea typeface="Arial Unicode MS" pitchFamily="34" charset="-128"/>
                <a:cs typeface="Arial Unicode MS" pitchFamily="34" charset="-128"/>
              </a:rPr>
              <a:t>Mr</a:t>
            </a:r>
            <a:r>
              <a:rPr lang="en-US" dirty="0">
                <a:latin typeface="Arial Unicode MS" pitchFamily="34" charset="-128"/>
                <a:ea typeface="Arial Unicode MS" pitchFamily="34" charset="-128"/>
                <a:cs typeface="Arial Unicode MS" pitchFamily="34" charset="-128"/>
              </a:rPr>
              <a:t>. Peter </a:t>
            </a:r>
            <a:r>
              <a:rPr lang="en-US" dirty="0" err="1">
                <a:latin typeface="Arial Unicode MS" pitchFamily="34" charset="-128"/>
                <a:ea typeface="Arial Unicode MS" pitchFamily="34" charset="-128"/>
                <a:cs typeface="Arial Unicode MS" pitchFamily="34" charset="-128"/>
              </a:rPr>
              <a:t>Greenham</a:t>
            </a:r>
            <a:endParaRPr lang="en-US" dirty="0">
              <a:latin typeface="Arial Unicode MS" pitchFamily="34" charset="-128"/>
              <a:ea typeface="Arial Unicode MS" pitchFamily="34" charset="-128"/>
              <a:cs typeface="Arial Unicode MS" pitchFamily="34" charset="-128"/>
            </a:endParaRPr>
          </a:p>
          <a:p>
            <a:pPr algn="l">
              <a:defRPr/>
            </a:pPr>
            <a:endParaRPr lang="en-US" dirty="0">
              <a:latin typeface="Arial Unicode MS" pitchFamily="34" charset="-128"/>
              <a:ea typeface="Arial Unicode MS" pitchFamily="34" charset="-128"/>
              <a:cs typeface="Arial Unicode MS" pitchFamily="34" charset="-128"/>
            </a:endParaRPr>
          </a:p>
          <a:p>
            <a:pPr algn="l">
              <a:defRPr/>
            </a:pPr>
            <a:r>
              <a:rPr lang="en-US" dirty="0">
                <a:latin typeface="Arial Unicode MS" pitchFamily="34" charset="-128"/>
                <a:ea typeface="Arial Unicode MS" pitchFamily="34" charset="-128"/>
                <a:cs typeface="Arial Unicode MS" pitchFamily="34" charset="-128"/>
              </a:rPr>
              <a:t>Qualifications:</a:t>
            </a:r>
          </a:p>
          <a:p>
            <a:pPr marL="285750" indent="-285750" algn="l">
              <a:buFontTx/>
              <a:buChar char="-"/>
              <a:defRPr/>
            </a:pPr>
            <a:r>
              <a:rPr lang="en-US" dirty="0">
                <a:latin typeface="Arial Unicode MS" pitchFamily="34" charset="-128"/>
                <a:ea typeface="Arial Unicode MS" pitchFamily="34" charset="-128"/>
                <a:cs typeface="Arial Unicode MS" pitchFamily="34" charset="-128"/>
              </a:rPr>
              <a:t>Diploma of Civil Engineering</a:t>
            </a:r>
          </a:p>
          <a:p>
            <a:pPr marL="285750" indent="-285750" algn="l">
              <a:buFontTx/>
              <a:buChar char="-"/>
              <a:defRPr/>
            </a:pPr>
            <a:r>
              <a:rPr lang="en-US" dirty="0">
                <a:latin typeface="Arial Unicode MS" pitchFamily="34" charset="-128"/>
                <a:ea typeface="Arial Unicode MS" pitchFamily="34" charset="-128"/>
                <a:cs typeface="Arial Unicode MS" pitchFamily="34" charset="-128"/>
              </a:rPr>
              <a:t>Associate Diploma of Laboratory Operations</a:t>
            </a:r>
          </a:p>
          <a:p>
            <a:pPr marL="285750" indent="-285750" algn="l">
              <a:buFontTx/>
              <a:buChar char="-"/>
              <a:defRPr/>
            </a:pPr>
            <a:r>
              <a:rPr lang="en-US" dirty="0">
                <a:latin typeface="Arial Unicode MS" pitchFamily="34" charset="-128"/>
                <a:ea typeface="Arial Unicode MS" pitchFamily="34" charset="-128"/>
                <a:cs typeface="Arial Unicode MS" pitchFamily="34" charset="-128"/>
              </a:rPr>
              <a:t>Diploma of Quality Management</a:t>
            </a:r>
          </a:p>
          <a:p>
            <a:pPr marL="285750" indent="-285750" algn="l">
              <a:buFontTx/>
              <a:buChar char="-"/>
              <a:defRPr/>
            </a:pPr>
            <a:r>
              <a:rPr lang="en-US" dirty="0">
                <a:latin typeface="Arial Unicode MS" pitchFamily="34" charset="-128"/>
                <a:ea typeface="Arial Unicode MS" pitchFamily="34" charset="-128"/>
                <a:cs typeface="Arial Unicode MS" pitchFamily="34" charset="-128"/>
              </a:rPr>
              <a:t>Diploma of Business</a:t>
            </a:r>
          </a:p>
          <a:p>
            <a:pPr marL="285750" indent="-285750" algn="l">
              <a:buFontTx/>
              <a:buChar char="-"/>
              <a:defRPr/>
            </a:pPr>
            <a:r>
              <a:rPr lang="en-US" dirty="0">
                <a:latin typeface="Arial Unicode MS" pitchFamily="34" charset="-128"/>
                <a:ea typeface="Arial Unicode MS" pitchFamily="34" charset="-128"/>
                <a:cs typeface="Arial Unicode MS" pitchFamily="34" charset="-128"/>
              </a:rPr>
              <a:t>Lead Environmental Auditor</a:t>
            </a:r>
          </a:p>
          <a:p>
            <a:pPr marL="285750" indent="-285750" algn="l">
              <a:buFontTx/>
              <a:buChar char="-"/>
              <a:defRPr/>
            </a:pPr>
            <a:r>
              <a:rPr lang="en-US" dirty="0">
                <a:latin typeface="Arial Unicode MS" pitchFamily="34" charset="-128"/>
                <a:ea typeface="Arial Unicode MS" pitchFamily="34" charset="-128"/>
                <a:cs typeface="Arial Unicode MS" pitchFamily="34" charset="-128"/>
              </a:rPr>
              <a:t>Diploma of workplace training and Assessment</a:t>
            </a:r>
          </a:p>
          <a:p>
            <a:pPr marL="285750" indent="-285750" algn="l">
              <a:buFontTx/>
              <a:buChar char="-"/>
              <a:defRPr/>
            </a:pPr>
            <a:r>
              <a:rPr lang="en-US" dirty="0" smtClean="0">
                <a:latin typeface="Arial Unicode MS" pitchFamily="34" charset="-128"/>
                <a:ea typeface="Arial Unicode MS" pitchFamily="34" charset="-128"/>
                <a:cs typeface="Arial Unicode MS" pitchFamily="34" charset="-128"/>
              </a:rPr>
              <a:t>NATA Assessor</a:t>
            </a:r>
            <a:endParaRPr lang="en-US" dirty="0">
              <a:latin typeface="Arial Unicode MS" pitchFamily="34" charset="-128"/>
              <a:ea typeface="Arial Unicode MS" pitchFamily="34" charset="-128"/>
              <a:cs typeface="Arial Unicode MS" pitchFamily="34" charset="-128"/>
            </a:endParaRPr>
          </a:p>
          <a:p>
            <a:pPr marL="285750" indent="-285750" algn="l">
              <a:buFontTx/>
              <a:buChar char="-"/>
              <a:defRPr/>
            </a:pPr>
            <a:endParaRPr lang="en-US" dirty="0">
              <a:latin typeface="Arial Unicode MS" pitchFamily="34" charset="-128"/>
              <a:ea typeface="Arial Unicode MS" pitchFamily="34" charset="-128"/>
              <a:cs typeface="Arial Unicode MS" pitchFamily="34" charset="-128"/>
            </a:endParaRPr>
          </a:p>
          <a:p>
            <a:pPr algn="l">
              <a:defRPr/>
            </a:pPr>
            <a:endParaRPr lang="en-US" dirty="0">
              <a:latin typeface="Arial Unicode MS" pitchFamily="34" charset="-128"/>
              <a:ea typeface="Arial Unicode MS" pitchFamily="34" charset="-128"/>
              <a:cs typeface="Arial Unicode MS" pitchFamily="34" charset="-128"/>
            </a:endParaRPr>
          </a:p>
          <a:p>
            <a:pPr algn="l">
              <a:defRPr/>
            </a:pPr>
            <a:endParaRPr lang="en-US" dirty="0">
              <a:latin typeface="Arial Unicode MS" pitchFamily="34" charset="-128"/>
              <a:ea typeface="Arial Unicode MS" pitchFamily="34" charset="-128"/>
              <a:cs typeface="Arial Unicode MS" pitchFamily="34" charset="-128"/>
            </a:endParaRPr>
          </a:p>
        </p:txBody>
      </p:sp>
      <p:sp>
        <p:nvSpPr>
          <p:cNvPr id="47110" name="Rectangle 9"/>
          <p:cNvSpPr>
            <a:spLocks noChangeArrowheads="1"/>
          </p:cNvSpPr>
          <p:nvPr/>
        </p:nvSpPr>
        <p:spPr bwMode="auto">
          <a:xfrm>
            <a:off x="4471614" y="1967746"/>
            <a:ext cx="4094162" cy="4124206"/>
          </a:xfrm>
          <a:prstGeom prst="rect">
            <a:avLst/>
          </a:prstGeom>
          <a:noFill/>
          <a:ln w="9525">
            <a:noFill/>
            <a:miter lim="800000"/>
            <a:headEnd/>
            <a:tailEnd/>
          </a:ln>
        </p:spPr>
        <p:txBody>
          <a:bodyPr>
            <a:spAutoFit/>
          </a:bodyPr>
          <a:lstStyle/>
          <a:p>
            <a:pPr algn="l"/>
            <a:r>
              <a:rPr lang="en-US">
                <a:latin typeface="Arial Unicode MS" pitchFamily="34" charset="-128"/>
                <a:ea typeface="Arial Unicode MS" pitchFamily="34" charset="-128"/>
                <a:cs typeface="Arial Unicode MS" pitchFamily="34" charset="-128"/>
              </a:rPr>
              <a:t>Your </a:t>
            </a:r>
            <a:r>
              <a:rPr lang="en-US" smtClean="0">
                <a:latin typeface="Arial Unicode MS" pitchFamily="34" charset="-128"/>
                <a:ea typeface="Arial Unicode MS" pitchFamily="34" charset="-128"/>
                <a:cs typeface="Arial Unicode MS" pitchFamily="34" charset="-128"/>
              </a:rPr>
              <a:t>Auditors</a:t>
            </a:r>
          </a:p>
          <a:p>
            <a:pPr algn="l"/>
            <a:endParaRPr lang="en-US" dirty="0">
              <a:latin typeface="Arial Unicode MS" pitchFamily="34" charset="-128"/>
              <a:ea typeface="Arial Unicode MS" pitchFamily="34" charset="-128"/>
              <a:cs typeface="Arial Unicode MS" pitchFamily="34" charset="-128"/>
            </a:endParaRPr>
          </a:p>
          <a:p>
            <a:pPr algn="l"/>
            <a:r>
              <a:rPr lang="en-US" dirty="0">
                <a:latin typeface="Arial Unicode MS" pitchFamily="34" charset="-128"/>
                <a:ea typeface="Arial Unicode MS" pitchFamily="34" charset="-128"/>
                <a:cs typeface="Arial Unicode MS" pitchFamily="34" charset="-128"/>
              </a:rPr>
              <a:t>P: 1300 857 149</a:t>
            </a:r>
          </a:p>
          <a:p>
            <a:pPr algn="l"/>
            <a:r>
              <a:rPr lang="en-US" dirty="0">
                <a:latin typeface="Arial Unicode MS" pitchFamily="34" charset="-128"/>
                <a:ea typeface="Arial Unicode MS" pitchFamily="34" charset="-128"/>
                <a:cs typeface="Arial Unicode MS" pitchFamily="34" charset="-128"/>
              </a:rPr>
              <a:t>F: 1300 857 150</a:t>
            </a:r>
          </a:p>
          <a:p>
            <a:pPr algn="l"/>
            <a:endParaRPr lang="en-US" dirty="0">
              <a:latin typeface="Arial Unicode MS" pitchFamily="34" charset="-128"/>
              <a:ea typeface="Arial Unicode MS" pitchFamily="34" charset="-128"/>
              <a:cs typeface="Arial Unicode MS" pitchFamily="34" charset="-128"/>
            </a:endParaRPr>
          </a:p>
          <a:p>
            <a:pPr algn="l"/>
            <a:r>
              <a:rPr lang="en-US" dirty="0" smtClean="0">
                <a:latin typeface="Arial Unicode MS" pitchFamily="34" charset="-128"/>
                <a:ea typeface="Arial Unicode MS" pitchFamily="34" charset="-128"/>
                <a:cs typeface="Arial Unicode MS" pitchFamily="34" charset="-128"/>
              </a:rPr>
              <a:t>Team</a:t>
            </a:r>
            <a:endParaRPr lang="en-US" dirty="0">
              <a:latin typeface="Arial Unicode MS" pitchFamily="34" charset="-128"/>
              <a:ea typeface="Arial Unicode MS" pitchFamily="34" charset="-128"/>
              <a:cs typeface="Arial Unicode MS" pitchFamily="34" charset="-128"/>
            </a:endParaRPr>
          </a:p>
          <a:p>
            <a:pPr algn="l"/>
            <a:endParaRPr lang="en-US" dirty="0">
              <a:latin typeface="Arial Unicode MS" pitchFamily="34" charset="-128"/>
              <a:ea typeface="Arial Unicode MS" pitchFamily="34" charset="-128"/>
              <a:cs typeface="Arial Unicode MS" pitchFamily="34" charset="-128"/>
            </a:endParaRPr>
          </a:p>
          <a:p>
            <a:pPr algn="l"/>
            <a:r>
              <a:rPr lang="en-US" dirty="0">
                <a:latin typeface="Arial Unicode MS" pitchFamily="34" charset="-128"/>
                <a:ea typeface="Arial Unicode MS" pitchFamily="34" charset="-128"/>
                <a:cs typeface="Arial Unicode MS" pitchFamily="34" charset="-128"/>
              </a:rPr>
              <a:t>Mr. </a:t>
            </a:r>
            <a:r>
              <a:rPr lang="en-US" dirty="0" smtClean="0">
                <a:latin typeface="Arial Unicode MS" pitchFamily="34" charset="-128"/>
                <a:ea typeface="Arial Unicode MS" pitchFamily="34" charset="-128"/>
                <a:cs typeface="Arial Unicode MS" pitchFamily="34" charset="-128"/>
              </a:rPr>
              <a:t>Sydney </a:t>
            </a:r>
            <a:r>
              <a:rPr lang="en-US" dirty="0" err="1" smtClean="0">
                <a:latin typeface="Arial Unicode MS" pitchFamily="34" charset="-128"/>
                <a:ea typeface="Arial Unicode MS" pitchFamily="34" charset="-128"/>
                <a:cs typeface="Arial Unicode MS" pitchFamily="34" charset="-128"/>
              </a:rPr>
              <a:t>Lue</a:t>
            </a:r>
            <a:endParaRPr lang="en-US" dirty="0">
              <a:latin typeface="Arial Unicode MS" pitchFamily="34" charset="-128"/>
              <a:ea typeface="Arial Unicode MS" pitchFamily="34" charset="-128"/>
              <a:cs typeface="Arial Unicode MS" pitchFamily="34" charset="-128"/>
            </a:endParaRPr>
          </a:p>
          <a:p>
            <a:pPr algn="l"/>
            <a:r>
              <a:rPr lang="en-US" sz="1600" dirty="0">
                <a:latin typeface="Arial Unicode MS" pitchFamily="34" charset="-128"/>
                <a:ea typeface="Arial Unicode MS" pitchFamily="34" charset="-128"/>
                <a:cs typeface="Arial Unicode MS" pitchFamily="34" charset="-128"/>
              </a:rPr>
              <a:t>M: </a:t>
            </a:r>
            <a:r>
              <a:rPr lang="en-US" sz="1600" dirty="0" smtClean="0">
                <a:latin typeface="Arial Unicode MS" pitchFamily="34" charset="-128"/>
                <a:ea typeface="Arial Unicode MS" pitchFamily="34" charset="-128"/>
                <a:cs typeface="Arial Unicode MS" pitchFamily="34" charset="-128"/>
              </a:rPr>
              <a:t>0423 234 245</a:t>
            </a:r>
            <a:endParaRPr lang="en-US" sz="1600" dirty="0">
              <a:latin typeface="Arial Unicode MS" pitchFamily="34" charset="-128"/>
              <a:ea typeface="Arial Unicode MS" pitchFamily="34" charset="-128"/>
              <a:cs typeface="Arial Unicode MS" pitchFamily="34" charset="-128"/>
            </a:endParaRPr>
          </a:p>
          <a:p>
            <a:pPr algn="l"/>
            <a:r>
              <a:rPr lang="en-US" sz="1600" dirty="0" smtClean="0">
                <a:latin typeface="Arial Unicode MS" pitchFamily="34" charset="-128"/>
                <a:ea typeface="Arial Unicode MS" pitchFamily="34" charset="-128"/>
                <a:cs typeface="Arial Unicode MS" pitchFamily="34" charset="-128"/>
                <a:hlinkClick r:id="rId4"/>
              </a:rPr>
              <a:t>admin@iigi.com.au</a:t>
            </a:r>
            <a:endParaRPr lang="en-US" sz="1600" dirty="0">
              <a:latin typeface="Arial Unicode MS" pitchFamily="34" charset="-128"/>
              <a:ea typeface="Arial Unicode MS" pitchFamily="34" charset="-128"/>
              <a:cs typeface="Arial Unicode MS" pitchFamily="34" charset="-128"/>
            </a:endParaRPr>
          </a:p>
          <a:p>
            <a:pPr algn="l"/>
            <a:endParaRPr lang="en-US" dirty="0">
              <a:latin typeface="Arial Unicode MS" pitchFamily="34" charset="-128"/>
              <a:ea typeface="Arial Unicode MS" pitchFamily="34" charset="-128"/>
              <a:cs typeface="Arial Unicode MS" pitchFamily="34" charset="-128"/>
            </a:endParaRPr>
          </a:p>
          <a:p>
            <a:pPr algn="l"/>
            <a:r>
              <a:rPr lang="en-US" dirty="0">
                <a:latin typeface="Arial Unicode MS" pitchFamily="34" charset="-128"/>
                <a:ea typeface="Arial Unicode MS" pitchFamily="34" charset="-128"/>
                <a:cs typeface="Arial Unicode MS" pitchFamily="34" charset="-128"/>
              </a:rPr>
              <a:t>Mr. </a:t>
            </a:r>
            <a:r>
              <a:rPr lang="en-US" dirty="0" smtClean="0">
                <a:latin typeface="Arial Unicode MS" pitchFamily="34" charset="-128"/>
                <a:ea typeface="Arial Unicode MS" pitchFamily="34" charset="-128"/>
                <a:cs typeface="Arial Unicode MS" pitchFamily="34" charset="-128"/>
              </a:rPr>
              <a:t>Peter </a:t>
            </a:r>
            <a:r>
              <a:rPr lang="en-US" dirty="0" err="1" smtClean="0">
                <a:latin typeface="Arial Unicode MS" pitchFamily="34" charset="-128"/>
                <a:ea typeface="Arial Unicode MS" pitchFamily="34" charset="-128"/>
                <a:cs typeface="Arial Unicode MS" pitchFamily="34" charset="-128"/>
              </a:rPr>
              <a:t>Greenham</a:t>
            </a:r>
            <a:endParaRPr lang="en-US" dirty="0">
              <a:latin typeface="Arial Unicode MS" pitchFamily="34" charset="-128"/>
              <a:ea typeface="Arial Unicode MS" pitchFamily="34" charset="-128"/>
              <a:cs typeface="Arial Unicode MS" pitchFamily="34" charset="-128"/>
            </a:endParaRPr>
          </a:p>
          <a:p>
            <a:pPr algn="l"/>
            <a:r>
              <a:rPr lang="en-US" sz="1600" dirty="0">
                <a:latin typeface="Arial Unicode MS" pitchFamily="34" charset="-128"/>
                <a:ea typeface="Arial Unicode MS" pitchFamily="34" charset="-128"/>
                <a:cs typeface="Arial Unicode MS" pitchFamily="34" charset="-128"/>
              </a:rPr>
              <a:t>M: </a:t>
            </a:r>
            <a:r>
              <a:rPr lang="en-US" sz="1600" dirty="0" smtClean="0">
                <a:latin typeface="Arial Unicode MS" pitchFamily="34" charset="-128"/>
                <a:ea typeface="Arial Unicode MS" pitchFamily="34" charset="-128"/>
                <a:cs typeface="Arial Unicode MS" pitchFamily="34" charset="-128"/>
              </a:rPr>
              <a:t>0402259479</a:t>
            </a:r>
            <a:endParaRPr lang="en-US" sz="1600" dirty="0">
              <a:latin typeface="Arial Unicode MS" pitchFamily="34" charset="-128"/>
              <a:ea typeface="Arial Unicode MS" pitchFamily="34" charset="-128"/>
              <a:cs typeface="Arial Unicode MS" pitchFamily="34" charset="-128"/>
            </a:endParaRPr>
          </a:p>
          <a:p>
            <a:pPr algn="l"/>
            <a:r>
              <a:rPr lang="en-US" sz="1600" dirty="0" smtClean="0">
                <a:latin typeface="Arial Unicode MS" pitchFamily="34" charset="-128"/>
                <a:ea typeface="Arial Unicode MS" pitchFamily="34" charset="-128"/>
                <a:cs typeface="Arial Unicode MS" pitchFamily="34" charset="-128"/>
                <a:hlinkClick r:id="rId5"/>
              </a:rPr>
              <a:t>peter@iigi.com.au</a:t>
            </a:r>
            <a:endParaRPr lang="en-US" sz="1600" dirty="0">
              <a:latin typeface="Arial Unicode MS" pitchFamily="34" charset="-128"/>
              <a:ea typeface="Arial Unicode MS" pitchFamily="34" charset="-128"/>
              <a:cs typeface="Arial Unicode MS" pitchFamily="34" charset="-128"/>
            </a:endParaRPr>
          </a:p>
          <a:p>
            <a:pPr algn="l"/>
            <a:endParaRPr lang="en-US" dirty="0">
              <a:latin typeface="Arial Unicode MS" pitchFamily="34" charset="-128"/>
              <a:ea typeface="Arial Unicode MS" pitchFamily="34" charset="-128"/>
              <a:cs typeface="Arial Unicode MS" pitchFamily="34" charset="-128"/>
            </a:endParaRPr>
          </a:p>
        </p:txBody>
      </p:sp>
      <p:pic>
        <p:nvPicPr>
          <p:cNvPr id="9" name="Picture 1" descr="Description: fwr group_logo-jpeg-LARG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13288" y="6040240"/>
            <a:ext cx="2244451" cy="65106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90814" y="6057265"/>
            <a:ext cx="1654049" cy="651062"/>
          </a:xfrm>
          <a:prstGeom prst="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Standarddesign">
  <a:themeElements>
    <a:clrScheme name="Standarddesign 1">
      <a:dk1>
        <a:srgbClr val="000000"/>
      </a:dk1>
      <a:lt1>
        <a:srgbClr val="FFFFFF"/>
      </a:lt1>
      <a:dk2>
        <a:srgbClr val="5F5F5F"/>
      </a:dk2>
      <a:lt2>
        <a:srgbClr val="0061B2"/>
      </a:lt2>
      <a:accent1>
        <a:srgbClr val="919191"/>
      </a:accent1>
      <a:accent2>
        <a:srgbClr val="AEAEAE"/>
      </a:accent2>
      <a:accent3>
        <a:srgbClr val="FFFFFF"/>
      </a:accent3>
      <a:accent4>
        <a:srgbClr val="000000"/>
      </a:accent4>
      <a:accent5>
        <a:srgbClr val="C7C7C7"/>
      </a:accent5>
      <a:accent6>
        <a:srgbClr val="9D9D9D"/>
      </a:accent6>
      <a:hlink>
        <a:srgbClr val="C9C9C9"/>
      </a:hlink>
      <a:folHlink>
        <a:srgbClr val="DBDBDB"/>
      </a:folHlink>
    </a:clrScheme>
    <a:fontScheme name="Standard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Standarddesign 1">
        <a:dk1>
          <a:srgbClr val="000000"/>
        </a:dk1>
        <a:lt1>
          <a:srgbClr val="FFFFFF"/>
        </a:lt1>
        <a:dk2>
          <a:srgbClr val="5F5F5F"/>
        </a:dk2>
        <a:lt2>
          <a:srgbClr val="0061B2"/>
        </a:lt2>
        <a:accent1>
          <a:srgbClr val="919191"/>
        </a:accent1>
        <a:accent2>
          <a:srgbClr val="AEAEAE"/>
        </a:accent2>
        <a:accent3>
          <a:srgbClr val="FFFFFF"/>
        </a:accent3>
        <a:accent4>
          <a:srgbClr val="000000"/>
        </a:accent4>
        <a:accent5>
          <a:srgbClr val="C7C7C7"/>
        </a:accent5>
        <a:accent6>
          <a:srgbClr val="9D9D9D"/>
        </a:accent6>
        <a:hlink>
          <a:srgbClr val="C9C9C9"/>
        </a:hlink>
        <a:folHlink>
          <a:srgbClr val="DBDBD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962</TotalTime>
  <Words>240</Words>
  <Application>Microsoft Office PowerPoint</Application>
  <PresentationFormat>On-screen Show (4:3)</PresentationFormat>
  <Paragraphs>59</Paragraphs>
  <Slides>5</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vt:i4>
      </vt:variant>
    </vt:vector>
  </HeadingPairs>
  <TitlesOfParts>
    <vt:vector size="13" baseType="lpstr">
      <vt:lpstr>Arial Unicode MS</vt:lpstr>
      <vt:lpstr>Arial</vt:lpstr>
      <vt:lpstr>Calibri</vt:lpstr>
      <vt:lpstr>Constantia</vt:lpstr>
      <vt:lpstr>Wingdings</vt:lpstr>
      <vt:lpstr>Wingdings 2</vt:lpstr>
      <vt:lpstr>Standarddesign</vt:lpstr>
      <vt:lpstr>PresentationLoad</vt:lpstr>
      <vt:lpstr>PowerPoint Presentation</vt:lpstr>
      <vt:lpstr>PowerPoint Presentation</vt:lpstr>
      <vt:lpstr>PowerPoint Presentation</vt:lpstr>
      <vt:lpstr>PowerPoint Presentation</vt:lpstr>
      <vt:lpstr>PowerPoint Presentation</vt:lpstr>
    </vt:vector>
  </TitlesOfParts>
  <Company>Inscale GmbH &amp; Co. KG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Lukas</dc:creator>
  <cp:lastModifiedBy>fast master puter</cp:lastModifiedBy>
  <cp:revision>187</cp:revision>
  <dcterms:created xsi:type="dcterms:W3CDTF">2009-08-12T08:07:27Z</dcterms:created>
  <dcterms:modified xsi:type="dcterms:W3CDTF">2015-05-18T04:02:10Z</dcterms:modified>
</cp:coreProperties>
</file>